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7.xml" ContentType="application/vnd.openxmlformats-officedocument.theme+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8.xml" ContentType="application/vnd.openxmlformats-officedocument.them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9.xml" ContentType="application/vnd.openxmlformats-officedocument.theme+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1.xml" ContentType="application/vnd.openxmlformats-officedocument.theme+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heme/theme12.xml" ContentType="application/vnd.openxmlformats-officedocument.theme+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notesSlides/notesSlide1.xml" ContentType="application/vnd.openxmlformats-officedocument.presentationml.notesSlide+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notesSlides/notesSlide2.xml" ContentType="application/vnd.openxmlformats-officedocument.presentationml.notesSlide+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notesSlides/notesSlide3.xml" ContentType="application/vnd.openxmlformats-officedocument.presentationml.notesSlide+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notesSlides/notesSlide4.xml" ContentType="application/vnd.openxmlformats-officedocument.presentationml.notesSlide+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notesSlides/notesSlide5.xml" ContentType="application/vnd.openxmlformats-officedocument.presentationml.notesSlide+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notesSlides/notesSlide6.xml" ContentType="application/vnd.openxmlformats-officedocument.presentationml.notesSlide+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notesSlides/notesSlide7.xml" ContentType="application/vnd.openxmlformats-officedocument.presentationml.notesSlide+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notesSlides/notesSlide8.xml" ContentType="application/vnd.openxmlformats-officedocument.presentationml.notesSlide+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notesSlides/notesSlide9.xml" ContentType="application/vnd.openxmlformats-officedocument.presentationml.notesSlide+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heme/themeOverride1.xml" ContentType="application/vnd.openxmlformats-officedocument.themeOverride+xml"/>
  <Override PartName="/ppt/tags/tag1218.xml" ContentType="application/vnd.openxmlformats-officedocument.presentationml.tags+xml"/>
  <Override PartName="/ppt/tags/tag1219.xml" ContentType="application/vnd.openxmlformats-officedocument.presentationml.tags+xml"/>
  <Override PartName="/ppt/notesSlides/notesSlide10.xml" ContentType="application/vnd.openxmlformats-officedocument.presentationml.notesSlide+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notesSlides/notesSlide11.xml" ContentType="application/vnd.openxmlformats-officedocument.presentationml.notesSlide+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notesSlides/notesSlide12.xml" ContentType="application/vnd.openxmlformats-officedocument.presentationml.notesSlide+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notesSlides/notesSlide13.xml" ContentType="application/vnd.openxmlformats-officedocument.presentationml.notesSlide+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notesSlides/notesSlide14.xml" ContentType="application/vnd.openxmlformats-officedocument.presentationml.notesSlide+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notesSlides/notesSlide15.xml" ContentType="application/vnd.openxmlformats-officedocument.presentationml.notesSlide+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notesSlides/notesSlide16.xml" ContentType="application/vnd.openxmlformats-officedocument.presentationml.notesSlide+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notesSlides/notesSlide17.xml" ContentType="application/vnd.openxmlformats-officedocument.presentationml.notesSlide+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notesSlides/notesSlide18.xml" ContentType="application/vnd.openxmlformats-officedocument.presentationml.notesSlide+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notesSlides/notesSlide19.xml" ContentType="application/vnd.openxmlformats-officedocument.presentationml.notesSlide+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90.xml" ContentType="application/vnd.openxmlformats-officedocument.presentationml.tags+xml"/>
  <Override PartName="/ppt/tags/tag1291.xml" ContentType="application/vnd.openxmlformats-officedocument.presentationml.tags+xml"/>
  <Override PartName="/ppt/notesSlides/notesSlide23.xml" ContentType="application/vnd.openxmlformats-officedocument.presentationml.notesSlide+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notesSlides/notesSlide24.xml" ContentType="application/vnd.openxmlformats-officedocument.presentationml.notesSlide+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 id="2147483797" r:id="rId2"/>
    <p:sldMasterId id="2147484150" r:id="rId3"/>
    <p:sldMasterId id="2147484162" r:id="rId4"/>
    <p:sldMasterId id="2147484193" r:id="rId5"/>
    <p:sldMasterId id="2147484264" r:id="rId6"/>
    <p:sldMasterId id="2147484344" r:id="rId7"/>
    <p:sldMasterId id="2147484359" r:id="rId8"/>
    <p:sldMasterId id="2147484374" r:id="rId9"/>
    <p:sldMasterId id="2147484401" r:id="rId10"/>
    <p:sldMasterId id="2147484415" r:id="rId11"/>
  </p:sldMasterIdLst>
  <p:notesMasterIdLst>
    <p:notesMasterId r:id="rId38"/>
  </p:notesMasterIdLst>
  <p:sldIdLst>
    <p:sldId id="259" r:id="rId12"/>
    <p:sldId id="368" r:id="rId13"/>
    <p:sldId id="370" r:id="rId14"/>
    <p:sldId id="271" r:id="rId15"/>
    <p:sldId id="383" r:id="rId16"/>
    <p:sldId id="280" r:id="rId17"/>
    <p:sldId id="387" r:id="rId18"/>
    <p:sldId id="385" r:id="rId19"/>
    <p:sldId id="262" r:id="rId20"/>
    <p:sldId id="384" r:id="rId21"/>
    <p:sldId id="381" r:id="rId22"/>
    <p:sldId id="296" r:id="rId23"/>
    <p:sldId id="274" r:id="rId24"/>
    <p:sldId id="380" r:id="rId25"/>
    <p:sldId id="307" r:id="rId26"/>
    <p:sldId id="319" r:id="rId27"/>
    <p:sldId id="322" r:id="rId28"/>
    <p:sldId id="328" r:id="rId29"/>
    <p:sldId id="386" r:id="rId30"/>
    <p:sldId id="337" r:id="rId31"/>
    <p:sldId id="268" r:id="rId32"/>
    <p:sldId id="373" r:id="rId33"/>
    <p:sldId id="372" r:id="rId34"/>
    <p:sldId id="371" r:id="rId35"/>
    <p:sldId id="297" r:id="rId36"/>
    <p:sldId id="379" r:id="rId37"/>
  </p:sldIdLst>
  <p:sldSz cx="9144000" cy="6858000" type="screen4x3"/>
  <p:notesSz cx="6858000" cy="9144000"/>
  <p:custDataLst>
    <p:tags r:id="rId39"/>
  </p:custDataLst>
  <p:defaultTex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vl9pPr marL="3657600" algn="l" defTabSz="914400" rtl="0" eaLnBrk="1" latinLnBrk="0" hangingPunct="1">
      <a:defRPr sz="1800" kern="1200" smtId="4294967295">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EF3"/>
    <a:srgbClr val="D6F6FA"/>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81225" autoAdjust="0"/>
  </p:normalViewPr>
  <p:slideViewPr>
    <p:cSldViewPr>
      <p:cViewPr varScale="1">
        <p:scale>
          <a:sx n="105" d="100"/>
          <a:sy n="105" d="100"/>
        </p:scale>
        <p:origin x="2384" y="192"/>
      </p:cViewPr>
      <p:guideLst/>
    </p:cSldViewPr>
  </p:slideViewPr>
  <p:notesTextViewPr>
    <p:cViewPr>
      <p:scale>
        <a:sx n="1" d="1"/>
        <a:sy n="1" d="1"/>
      </p:scale>
      <p:origin x="0" y="0"/>
    </p:cViewPr>
  </p:notesTextViewPr>
  <p:sorterViewPr>
    <p:cViewPr varScale="1">
      <p:scale>
        <a:sx n="100" d="100"/>
        <a:sy n="100" d="100"/>
      </p:scale>
      <p:origin x="0" y="-3320"/>
    </p:cViewPr>
  </p:sorter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ags" Target="tags/tag1.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3" Type="http://schemas.openxmlformats.org/officeDocument/2006/relationships/tags" Target="../tags/tag1058.xml"/><Relationship Id="rId7" Type="http://schemas.openxmlformats.org/officeDocument/2006/relationships/tags" Target="../tags/tag1062.xml"/><Relationship Id="rId2" Type="http://schemas.openxmlformats.org/officeDocument/2006/relationships/tags" Target="../tags/tag1057.xml"/><Relationship Id="rId1" Type="http://schemas.openxmlformats.org/officeDocument/2006/relationships/theme" Target="../theme/theme12.xml"/><Relationship Id="rId6" Type="http://schemas.openxmlformats.org/officeDocument/2006/relationships/tags" Target="../tags/tag1061.xml"/><Relationship Id="rId5" Type="http://schemas.openxmlformats.org/officeDocument/2006/relationships/tags" Target="../tags/tag1060.xml"/><Relationship Id="rId4" Type="http://schemas.openxmlformats.org/officeDocument/2006/relationships/tags" Target="../tags/tag105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custDataLst>
              <p:tags r:id="rId3"/>
            </p:custDataLst>
          </p:nvPr>
        </p:nvSpPr>
        <p:spPr>
          <a:xfrm>
            <a:off x="3884613" y="0"/>
            <a:ext cx="2971800" cy="458788"/>
          </a:xfrm>
          <a:prstGeom prst="rect">
            <a:avLst/>
          </a:prstGeom>
        </p:spPr>
        <p:txBody>
          <a:bodyPr vert="horz" lIns="91440" tIns="45720" rIns="91440" bIns="45720" rtlCol="0"/>
          <a:lstStyle>
            <a:lvl1pPr algn="r">
              <a:defRPr sz="1200"/>
            </a:lvl1pPr>
          </a:lstStyle>
          <a:p>
            <a:fld id="{B107B597-0FBC-4A73-8932-9F17DFA35949}" type="datetimeFigureOut">
              <a:rPr lang="en-US" smtClean="0"/>
              <a:t>5/21/18</a:t>
            </a:fld>
            <a:endParaRPr lang="en-US"/>
          </a:p>
        </p:txBody>
      </p:sp>
      <p:sp>
        <p:nvSpPr>
          <p:cNvPr id="4" name="Slide Image Placeholder 3"/>
          <p:cNvSpPr>
            <a:spLocks noGrp="1" noRot="1" noChangeAspect="1"/>
          </p:cNvSpPr>
          <p:nvPr>
            <p:ph type="sldImg" idx="2"/>
            <p:custDataLst>
              <p:tags r:id="rId4"/>
            </p:custDataLst>
          </p:nvPr>
        </p:nvSpPr>
        <p:spPr>
          <a:xfrm>
            <a:off x="1371600" y="1143000"/>
            <a:ext cx="4114800" cy="3086100"/>
          </a:xfrm>
          <a:prstGeom prst="rect">
            <a:avLst/>
          </a:prstGeom>
          <a:noFill/>
          <a:ln w="12700">
            <a:solidFill>
              <a:prstClr val="black"/>
            </a:solidFill>
          </a:ln>
        </p:spPr>
      </p:sp>
      <p:sp>
        <p:nvSpPr>
          <p:cNvPr id="5" name="Notes Placeholder 4"/>
          <p:cNvSpPr>
            <a:spLocks noGrp="1"/>
          </p:cNvSpPr>
          <p:nvPr>
            <p:ph type="body" sz="quarter" idx="3"/>
            <p:custDataLst>
              <p:tags r:id="rId5"/>
            </p:custDataLst>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custDataLst>
              <p:tags r:id="rId6"/>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custDataLst>
              <p:tags r:id="rId7"/>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931282FD-B353-4B20-8FE1-AF9A3B247B4D}" type="slidenum">
              <a:rPr lang="en-US" smtClean="0"/>
              <a:t>‹#›</a:t>
            </a:fld>
            <a:endParaRPr lang="en-US"/>
          </a:p>
        </p:txBody>
      </p:sp>
    </p:spTree>
    <p:extLst>
      <p:ext uri="{BB962C8B-B14F-4D97-AF65-F5344CB8AC3E}">
        <p14:creationId xmlns:p14="http://schemas.microsoft.com/office/powerpoint/2010/main" val="322843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tags" Target="../tags/tag1073.xml"/><Relationship Id="rId2" Type="http://schemas.openxmlformats.org/officeDocument/2006/relationships/tags" Target="../tags/tag1072.xml"/><Relationship Id="rId1" Type="http://schemas.openxmlformats.org/officeDocument/2006/relationships/tags" Target="../tags/tag1071.xml"/><Relationship Id="rId5" Type="http://schemas.openxmlformats.org/officeDocument/2006/relationships/slide" Target="../slides/slide1.xml"/><Relationship Id="rId4"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1222.xml"/><Relationship Id="rId2" Type="http://schemas.openxmlformats.org/officeDocument/2006/relationships/tags" Target="../tags/tag1221.xml"/><Relationship Id="rId1" Type="http://schemas.openxmlformats.org/officeDocument/2006/relationships/tags" Target="../tags/tag1220.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1230.xml"/><Relationship Id="rId2" Type="http://schemas.openxmlformats.org/officeDocument/2006/relationships/tags" Target="../tags/tag1229.xml"/><Relationship Id="rId1" Type="http://schemas.openxmlformats.org/officeDocument/2006/relationships/tags" Target="../tags/tag1228.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1238.xml"/><Relationship Id="rId2" Type="http://schemas.openxmlformats.org/officeDocument/2006/relationships/tags" Target="../tags/tag1237.xml"/><Relationship Id="rId1" Type="http://schemas.openxmlformats.org/officeDocument/2006/relationships/tags" Target="../tags/tag1236.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tags" Target="../tags/tag1244.xml"/><Relationship Id="rId2" Type="http://schemas.openxmlformats.org/officeDocument/2006/relationships/tags" Target="../tags/tag1243.xml"/><Relationship Id="rId1" Type="http://schemas.openxmlformats.org/officeDocument/2006/relationships/tags" Target="../tags/tag1242.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tags" Target="../tags/tag1252.xml"/><Relationship Id="rId2" Type="http://schemas.openxmlformats.org/officeDocument/2006/relationships/tags" Target="../tags/tag1251.xml"/><Relationship Id="rId1" Type="http://schemas.openxmlformats.org/officeDocument/2006/relationships/tags" Target="../tags/tag1250.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tags" Target="../tags/tag1262.xml"/><Relationship Id="rId2" Type="http://schemas.openxmlformats.org/officeDocument/2006/relationships/tags" Target="../tags/tag1261.xml"/><Relationship Id="rId1" Type="http://schemas.openxmlformats.org/officeDocument/2006/relationships/tags" Target="../tags/tag1260.xml"/><Relationship Id="rId5" Type="http://schemas.openxmlformats.org/officeDocument/2006/relationships/slide" Target="../slides/slide18.xml"/><Relationship Id="rId4"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tags" Target="../tags/tag1273.xml"/><Relationship Id="rId2" Type="http://schemas.openxmlformats.org/officeDocument/2006/relationships/tags" Target="../tags/tag1272.xml"/><Relationship Id="rId1" Type="http://schemas.openxmlformats.org/officeDocument/2006/relationships/tags" Target="../tags/tag1271.xml"/><Relationship Id="rId5" Type="http://schemas.openxmlformats.org/officeDocument/2006/relationships/slide" Target="../slides/slide19.xml"/><Relationship Id="rId4"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tags" Target="../tags/tag1281.xml"/><Relationship Id="rId2" Type="http://schemas.openxmlformats.org/officeDocument/2006/relationships/tags" Target="../tags/tag1280.xml"/><Relationship Id="rId1" Type="http://schemas.openxmlformats.org/officeDocument/2006/relationships/tags" Target="../tags/tag1279.xml"/><Relationship Id="rId5" Type="http://schemas.openxmlformats.org/officeDocument/2006/relationships/slide" Target="../slides/slide20.xml"/><Relationship Id="rId4"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tags" Target="../tags/tag1289.xml"/><Relationship Id="rId2" Type="http://schemas.openxmlformats.org/officeDocument/2006/relationships/tags" Target="../tags/tag1288.xml"/><Relationship Id="rId1" Type="http://schemas.openxmlformats.org/officeDocument/2006/relationships/tags" Target="../tags/tag1287.xml"/><Relationship Id="rId5" Type="http://schemas.openxmlformats.org/officeDocument/2006/relationships/slide" Target="../slides/slide21.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tags" Target="../tags/tag1082.xml"/><Relationship Id="rId2" Type="http://schemas.openxmlformats.org/officeDocument/2006/relationships/tags" Target="../tags/tag1081.xml"/><Relationship Id="rId1" Type="http://schemas.openxmlformats.org/officeDocument/2006/relationships/tags" Target="../tags/tag1080.xml"/><Relationship Id="rId5" Type="http://schemas.openxmlformats.org/officeDocument/2006/relationships/slide" Target="../slides/slide2.xml"/><Relationship Id="rId4"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linicaltrials.gov/show/NCT0193627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inds.nih.gov/News-Events/Events-Proceedings/Workshop-Conference-Proceedings/Midbrain-Hindbrain-Malformation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grants.nih.gov/grants/guide/pa-files/PA-18-623.html" TargetMode="External"/><Relationship Id="rId4" Type="http://schemas.openxmlformats.org/officeDocument/2006/relationships/hyperlink" Target="https://grants.nih.gov/grants/guide/pa-files/PA-18-622.htm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tags" Target="../tags/tag1294.xml"/><Relationship Id="rId2" Type="http://schemas.openxmlformats.org/officeDocument/2006/relationships/tags" Target="../tags/tag1293.xml"/><Relationship Id="rId1" Type="http://schemas.openxmlformats.org/officeDocument/2006/relationships/tags" Target="../tags/tag1292.xml"/><Relationship Id="rId5" Type="http://schemas.openxmlformats.org/officeDocument/2006/relationships/slide" Target="../slides/slide25.xml"/><Relationship Id="rId4"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tags" Target="../tags/tag1307.xml"/><Relationship Id="rId2" Type="http://schemas.openxmlformats.org/officeDocument/2006/relationships/tags" Target="../tags/tag1306.xml"/><Relationship Id="rId1" Type="http://schemas.openxmlformats.org/officeDocument/2006/relationships/tags" Target="../tags/tag1305.xml"/><Relationship Id="rId5" Type="http://schemas.openxmlformats.org/officeDocument/2006/relationships/slide" Target="../slides/slide26.xml"/><Relationship Id="rId4"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tags" Target="../tags/tag1124.xml"/><Relationship Id="rId2" Type="http://schemas.openxmlformats.org/officeDocument/2006/relationships/tags" Target="../tags/tag1123.xml"/><Relationship Id="rId1" Type="http://schemas.openxmlformats.org/officeDocument/2006/relationships/tags" Target="../tags/tag1122.xml"/><Relationship Id="rId6" Type="http://schemas.openxmlformats.org/officeDocument/2006/relationships/hyperlink" Target="http://www.crest2trial.org/" TargetMode="External"/><Relationship Id="rId5" Type="http://schemas.openxmlformats.org/officeDocument/2006/relationships/slide" Target="../slides/slide4.xml"/><Relationship Id="rId4"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tags" Target="../tags/tag1132.xml"/><Relationship Id="rId2" Type="http://schemas.openxmlformats.org/officeDocument/2006/relationships/tags" Target="../tags/tag1131.xml"/><Relationship Id="rId1" Type="http://schemas.openxmlformats.org/officeDocument/2006/relationships/tags" Target="../tags/tag1130.xml"/><Relationship Id="rId5" Type="http://schemas.openxmlformats.org/officeDocument/2006/relationships/slide" Target="../slides/slide5.xml"/><Relationship Id="rId4"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tags" Target="../tags/tag1142.xml"/><Relationship Id="rId2" Type="http://schemas.openxmlformats.org/officeDocument/2006/relationships/tags" Target="../tags/tag1141.xml"/><Relationship Id="rId1" Type="http://schemas.openxmlformats.org/officeDocument/2006/relationships/tags" Target="../tags/tag1140.xml"/><Relationship Id="rId5" Type="http://schemas.openxmlformats.org/officeDocument/2006/relationships/slide" Target="../slides/slide6.xml"/><Relationship Id="rId4"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tags" Target="../tags/tag1151.xml"/><Relationship Id="rId2" Type="http://schemas.openxmlformats.org/officeDocument/2006/relationships/tags" Target="../tags/tag1150.xml"/><Relationship Id="rId1" Type="http://schemas.openxmlformats.org/officeDocument/2006/relationships/tags" Target="../tags/tag1149.xml"/><Relationship Id="rId5" Type="http://schemas.openxmlformats.org/officeDocument/2006/relationships/slide" Target="../slides/slide8.xml"/><Relationship Id="rId4"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1165.xml"/><Relationship Id="rId2" Type="http://schemas.openxmlformats.org/officeDocument/2006/relationships/tags" Target="../tags/tag1164.xml"/><Relationship Id="rId1" Type="http://schemas.openxmlformats.org/officeDocument/2006/relationships/tags" Target="../tags/tag1163.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198.xml"/><Relationship Id="rId2" Type="http://schemas.openxmlformats.org/officeDocument/2006/relationships/tags" Target="../tags/tag1197.xml"/><Relationship Id="rId1" Type="http://schemas.openxmlformats.org/officeDocument/2006/relationships/tags" Target="../tags/tag1196.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217.xml"/><Relationship Id="rId2" Type="http://schemas.openxmlformats.org/officeDocument/2006/relationships/tags" Target="../tags/tag1216.xml"/><Relationship Id="rId1" Type="http://schemas.openxmlformats.org/officeDocument/2006/relationships/tags" Target="../tags/tag1215.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2865438" y="525463"/>
            <a:ext cx="3505200" cy="2628900"/>
          </a:xfrm>
        </p:spPr>
      </p:sp>
      <p:sp>
        <p:nvSpPr>
          <p:cNvPr id="3" name="Notes Placeholder 2"/>
          <p:cNvSpPr>
            <a:spLocks noGrp="1"/>
          </p:cNvSpPr>
          <p:nvPr>
            <p:ph type="body" idx="1"/>
            <p:custDataLst>
              <p:tags r:id="rId2"/>
            </p:custDataLst>
          </p:nvPr>
        </p:nvSpPr>
        <p:spPr/>
        <p:txBody>
          <a:bodyPr/>
          <a:lstStyle/>
          <a:p>
            <a:endParaRPr lang="en-US" dirty="0"/>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44FB8E8-B6B7-45F2-B0E8-5E2B028445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801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dirty="0"/>
              <a:t>Complete list, as of May 2018 (15 awards)</a:t>
            </a:r>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282FD-B353-4B20-8FE1-AF9A3B247B4D}"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86872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Publication: http://iopscience.iop.org/article/10.1088/1741-2552/aabc9b/meta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Paper figure caption: </a:t>
            </a:r>
            <a:r>
              <a:rPr lang="en-US" sz="1200" b="0" i="0" u="none" strike="noStrike" kern="1200" baseline="0" dirty="0">
                <a:solidFill>
                  <a:schemeClr val="tx1"/>
                </a:solidFill>
                <a:latin typeface="+mn-lt"/>
                <a:ea typeface="+mn-ea"/>
                <a:cs typeface="+mn-cs"/>
              </a:rPr>
              <a:t>Adaptive DBS utilizing </a:t>
            </a:r>
            <a:r>
              <a:rPr lang="en-US" sz="1200" b="0" i="0" u="none" strike="noStrike" kern="1200" baseline="0" dirty="0" err="1">
                <a:solidFill>
                  <a:schemeClr val="tx1"/>
                </a:solidFill>
                <a:latin typeface="+mn-lt"/>
                <a:ea typeface="+mn-ea"/>
                <a:cs typeface="+mn-cs"/>
              </a:rPr>
              <a:t>activa</a:t>
            </a:r>
            <a:r>
              <a:rPr lang="en-US" sz="1200" b="0" i="0" u="none" strike="noStrike" kern="1200" baseline="0" dirty="0">
                <a:solidFill>
                  <a:schemeClr val="tx1"/>
                </a:solidFill>
                <a:latin typeface="+mn-lt"/>
                <a:ea typeface="+mn-ea"/>
                <a:cs typeface="+mn-cs"/>
              </a:rPr>
              <a:t> PC + S under control of an external computer (Nexus D3), from patient 1. (A) Schematic</a:t>
            </a:r>
          </a:p>
          <a:p>
            <a:r>
              <a:rPr lang="en-US" sz="1200" b="0" i="0" u="none" strike="noStrike" kern="1200" baseline="0" dirty="0">
                <a:solidFill>
                  <a:schemeClr val="tx1"/>
                </a:solidFill>
                <a:latin typeface="+mn-lt"/>
                <a:ea typeface="+mn-ea"/>
                <a:cs typeface="+mn-cs"/>
              </a:rPr>
              <a:t>illustration of external control. (B) 3D reconstruction of patient’s brain and </a:t>
            </a:r>
            <a:r>
              <a:rPr lang="en-US" sz="1200" b="0" i="0" u="none" strike="noStrike" kern="1200" baseline="0" dirty="0" err="1">
                <a:solidFill>
                  <a:schemeClr val="tx1"/>
                </a:solidFill>
                <a:latin typeface="+mn-lt"/>
                <a:ea typeface="+mn-ea"/>
                <a:cs typeface="+mn-cs"/>
              </a:rPr>
              <a:t>ECoG</a:t>
            </a:r>
            <a:r>
              <a:rPr lang="en-US" sz="1200" b="0" i="0" u="none" strike="noStrike" kern="1200" baseline="0" dirty="0">
                <a:solidFill>
                  <a:schemeClr val="tx1"/>
                </a:solidFill>
                <a:latin typeface="+mn-lt"/>
                <a:ea typeface="+mn-ea"/>
                <a:cs typeface="+mn-cs"/>
              </a:rPr>
              <a:t> contacts used for sensing, derived from postoperative CT</a:t>
            </a:r>
          </a:p>
          <a:p>
            <a:r>
              <a:rPr lang="en-US" sz="1200" b="0" i="0" u="none" strike="noStrike" kern="1200" baseline="0" dirty="0">
                <a:solidFill>
                  <a:schemeClr val="tx1"/>
                </a:solidFill>
                <a:latin typeface="+mn-lt"/>
                <a:ea typeface="+mn-ea"/>
                <a:cs typeface="+mn-cs"/>
              </a:rPr>
              <a:t>images computationally fused to a preoperative brain MRI. (C) Neural data, classifier state, and stimulation state during adaptive DBS. Top</a:t>
            </a:r>
          </a:p>
          <a:p>
            <a:r>
              <a:rPr lang="en-US" sz="1200" b="0" i="0" u="none" strike="noStrike" kern="1200" baseline="0" dirty="0">
                <a:solidFill>
                  <a:schemeClr val="tx1"/>
                </a:solidFill>
                <a:latin typeface="+mn-lt"/>
                <a:ea typeface="+mn-ea"/>
                <a:cs typeface="+mn-cs"/>
              </a:rPr>
              <a:t>panel: spectrogram of time domain signal recorded from motor cortex for longest adaptive DBS session during which dyskinesia occurred.</a:t>
            </a:r>
          </a:p>
          <a:p>
            <a:r>
              <a:rPr lang="en-US" sz="1200" b="0" i="0" u="none" strike="noStrike" kern="1200" baseline="0" dirty="0">
                <a:solidFill>
                  <a:schemeClr val="tx1"/>
                </a:solidFill>
                <a:latin typeface="+mn-lt"/>
                <a:ea typeface="+mn-ea"/>
                <a:cs typeface="+mn-cs"/>
              </a:rPr>
              <a:t>Second panel: classifier state (gold), DBS voltage (blue), and gamma power used as the control signal (red). The </a:t>
            </a:r>
            <a:r>
              <a:rPr lang="en-US" sz="1200" b="0" i="1" u="none" strike="noStrike" kern="1200" baseline="0" dirty="0">
                <a:solidFill>
                  <a:schemeClr val="tx1"/>
                </a:solidFill>
                <a:latin typeface="+mn-lt"/>
                <a:ea typeface="+mn-ea"/>
                <a:cs typeface="+mn-cs"/>
              </a:rPr>
              <a:t>y</a:t>
            </a:r>
            <a:r>
              <a:rPr lang="en-US" sz="1200" b="0" i="0" u="none" strike="noStrike" kern="1200" baseline="0" dirty="0">
                <a:solidFill>
                  <a:schemeClr val="tx1"/>
                </a:solidFill>
                <a:latin typeface="+mn-lt"/>
                <a:ea typeface="+mn-ea"/>
                <a:cs typeface="+mn-cs"/>
              </a:rPr>
              <a:t>-axis is in arbitrary units.</a:t>
            </a:r>
          </a:p>
          <a:p>
            <a:r>
              <a:rPr lang="en-US" sz="1200" b="0" i="0" u="none" strike="noStrike" kern="1200" baseline="0" dirty="0">
                <a:solidFill>
                  <a:schemeClr val="tx1"/>
                </a:solidFill>
                <a:latin typeface="+mn-lt"/>
                <a:ea typeface="+mn-ea"/>
                <a:cs typeface="+mn-cs"/>
              </a:rPr>
              <a:t>Lower panels show a zoomed in view to demonstrate that classifier state transitions correspond appropriately to fluctuations in gamma band</a:t>
            </a:r>
          </a:p>
          <a:p>
            <a:r>
              <a:rPr lang="en-US" sz="1200" b="0" i="0" u="none" strike="noStrike" kern="1200" baseline="0" dirty="0">
                <a:solidFill>
                  <a:schemeClr val="tx1"/>
                </a:solidFill>
                <a:latin typeface="+mn-lt"/>
                <a:ea typeface="+mn-ea"/>
                <a:cs typeface="+mn-cs"/>
              </a:rPr>
              <a:t>power. Gamma signal is indicated with the black arrow.</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0DD3E2-1B59-4038-8DDD-B97A06A34986}" type="slidenum">
              <a:rPr lang="en-US" smtClean="0"/>
              <a:t>13</a:t>
            </a:fld>
            <a:endParaRPr lang="en-US"/>
          </a:p>
        </p:txBody>
      </p:sp>
    </p:spTree>
    <p:extLst>
      <p:ext uri="{BB962C8B-B14F-4D97-AF65-F5344CB8AC3E}">
        <p14:creationId xmlns:p14="http://schemas.microsoft.com/office/powerpoint/2010/main" val="3073513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dirty="0"/>
              <a:t>Lab of </a:t>
            </a:r>
            <a:r>
              <a:rPr lang="en-US" dirty="0" err="1"/>
              <a:t>Aysegul</a:t>
            </a:r>
            <a:r>
              <a:rPr lang="en-US" dirty="0"/>
              <a:t> (“Eye-</a:t>
            </a:r>
            <a:r>
              <a:rPr lang="en-US" dirty="0" err="1"/>
              <a:t>sha</a:t>
            </a:r>
            <a:r>
              <a:rPr lang="en-US" dirty="0"/>
              <a:t>”) </a:t>
            </a:r>
            <a:r>
              <a:rPr lang="en-US" dirty="0" err="1"/>
              <a:t>Gunduz</a:t>
            </a:r>
            <a:r>
              <a:rPr lang="en-US" dirty="0"/>
              <a:t>, University of Florida</a:t>
            </a:r>
          </a:p>
          <a:p>
            <a:r>
              <a:rPr lang="en-US" dirty="0"/>
              <a:t>Has partnership with Medtronic to acquire devices</a:t>
            </a:r>
          </a:p>
          <a:p>
            <a:r>
              <a:rPr lang="en-US" b="1" dirty="0"/>
              <a:t>COMES WITH HAND-HELD DEMO </a:t>
            </a:r>
            <a:r>
              <a:rPr lang="en-US" dirty="0"/>
              <a:t>– surface electrodes lie at surface of </a:t>
            </a:r>
            <a:r>
              <a:rPr lang="en-US" dirty="0" err="1"/>
              <a:t>sensori</a:t>
            </a:r>
            <a:r>
              <a:rPr lang="en-US" dirty="0"/>
              <a:t>-motor cortex to collect brain activity that signals intention to move. This information is sent to the pacemaker, which turns on to send stimulation to deep brain regions to stop the essential tremor</a:t>
            </a:r>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860F8B-A3D6-40B8-ACDA-A938958EA242}"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717179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dirty="0"/>
              <a:t>May 2017, S. Korn: </a:t>
            </a:r>
            <a:r>
              <a:rPr lang="en-US" sz="1200" kern="1200" dirty="0">
                <a:solidFill>
                  <a:schemeClr val="tx1"/>
                </a:solidFill>
                <a:effectLst/>
                <a:latin typeface="+mn-lt"/>
                <a:ea typeface="+mn-ea"/>
                <a:cs typeface="+mn-cs"/>
              </a:rPr>
              <a:t>We’re spending </a:t>
            </a:r>
            <a:r>
              <a:rPr lang="en-US" sz="1200" b="1" kern="1200" dirty="0">
                <a:solidFill>
                  <a:schemeClr val="tx1"/>
                </a:solidFill>
                <a:effectLst/>
                <a:latin typeface="+mn-lt"/>
                <a:ea typeface="+mn-ea"/>
                <a:cs typeface="+mn-cs"/>
              </a:rPr>
              <a:t>~$700K per year supporting neurosurgery residents to do research (R25).</a:t>
            </a:r>
          </a:p>
          <a:p>
            <a:endParaRPr lang="en-US" dirty="0"/>
          </a:p>
          <a:p>
            <a:r>
              <a:rPr lang="en-US" dirty="0"/>
              <a:t>Currently support 7 neurosurgery programs and 8 combined neurology/neurosurgery programs</a:t>
            </a:r>
          </a:p>
          <a:p>
            <a:r>
              <a:rPr lang="en-US" dirty="0"/>
              <a:t>76 neurosurgeons supported 2009-2017, including 20 supported for multiple years</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far, program participants have shorter time from residency to K award, a promising indicator of success</a:t>
            </a:r>
          </a:p>
          <a:p>
            <a:r>
              <a:rPr lang="en-US" sz="800"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22 programs currently supported</a:t>
            </a:r>
          </a:p>
          <a:p>
            <a:r>
              <a:rPr lang="en-US" sz="1200" kern="1200" dirty="0">
                <a:solidFill>
                  <a:schemeClr val="tx1"/>
                </a:solidFill>
                <a:effectLst/>
                <a:latin typeface="+mn-lt"/>
                <a:ea typeface="+mn-ea"/>
                <a:cs typeface="+mn-cs"/>
              </a:rPr>
              <a:t>Neurology (7)</a:t>
            </a:r>
          </a:p>
          <a:p>
            <a:r>
              <a:rPr lang="en-US" sz="1200" kern="1200" dirty="0">
                <a:solidFill>
                  <a:schemeClr val="tx1"/>
                </a:solidFill>
                <a:effectLst/>
                <a:latin typeface="+mn-lt"/>
                <a:ea typeface="+mn-ea"/>
                <a:cs typeface="+mn-cs"/>
              </a:rPr>
              <a:t>Neurosurgery (7)</a:t>
            </a:r>
          </a:p>
          <a:p>
            <a:r>
              <a:rPr lang="en-US" sz="1200" kern="1200" dirty="0">
                <a:solidFill>
                  <a:schemeClr val="tx1"/>
                </a:solidFill>
                <a:effectLst/>
                <a:latin typeface="+mn-lt"/>
                <a:ea typeface="+mn-ea"/>
                <a:cs typeface="+mn-cs"/>
              </a:rPr>
              <a:t>Neurology and neurosurgery combined (8)</a:t>
            </a:r>
          </a:p>
          <a:p>
            <a:r>
              <a:rPr lang="en-US" sz="800" b="1" u="none" strike="noStrike"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Residents and Fellows 2009-2018 (awardees/applicants)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Neurologists: 142/221 (64%)</a:t>
            </a:r>
          </a:p>
          <a:p>
            <a:r>
              <a:rPr lang="en-US" sz="1200" kern="1200" dirty="0">
                <a:solidFill>
                  <a:schemeClr val="tx1"/>
                </a:solidFill>
                <a:effectLst/>
                <a:latin typeface="+mn-lt"/>
                <a:ea typeface="+mn-ea"/>
                <a:cs typeface="+mn-cs"/>
              </a:rPr>
              <a:t>Pediatric neurologists: 28/50 (56%)</a:t>
            </a:r>
          </a:p>
          <a:p>
            <a:r>
              <a:rPr lang="en-US" sz="1200" kern="1200" dirty="0">
                <a:solidFill>
                  <a:schemeClr val="tx1"/>
                </a:solidFill>
                <a:effectLst/>
                <a:latin typeface="+mn-lt"/>
                <a:ea typeface="+mn-ea"/>
                <a:cs typeface="+mn-cs"/>
              </a:rPr>
              <a:t>Neurosurgeons: 83/173 (48%)</a:t>
            </a:r>
          </a:p>
          <a:p>
            <a:r>
              <a:rPr lang="en-US" sz="1200" kern="1200" dirty="0">
                <a:solidFill>
                  <a:schemeClr val="tx1"/>
                </a:solidFill>
                <a:effectLst/>
                <a:latin typeface="+mn-lt"/>
                <a:ea typeface="+mn-ea"/>
                <a:cs typeface="+mn-cs"/>
              </a:rPr>
              <a:t>Neuropathologists: 7/10 (70%)</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custDataLst>
              <p:tags r:id="rId3"/>
            </p:custDataLst>
          </p:nvPr>
        </p:nvSpPr>
        <p:spPr/>
        <p:txBody>
          <a:bodyPr/>
          <a:lstStyle/>
          <a:p>
            <a:fld id="{931282FD-B353-4B20-8FE1-AF9A3B247B4D}" type="slidenum">
              <a:rPr lang="en-US" smtClean="0"/>
              <a:t>15</a:t>
            </a:fld>
            <a:endParaRPr lang="en-US"/>
          </a:p>
        </p:txBody>
      </p:sp>
    </p:spTree>
    <p:extLst>
      <p:ext uri="{BB962C8B-B14F-4D97-AF65-F5344CB8AC3E}">
        <p14:creationId xmlns:p14="http://schemas.microsoft.com/office/powerpoint/2010/main" val="3410472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b="1" dirty="0"/>
              <a:t>UPDATES – 2017</a:t>
            </a:r>
          </a:p>
          <a:p>
            <a:pPr marL="0" marR="0" lvl="0" indent="0" algn="l" defTabSz="914400" rtl="0" eaLnBrk="1" fontAlgn="auto" latinLnBrk="0" hangingPunct="1">
              <a:lnSpc>
                <a:spcPct val="100000"/>
              </a:lnSpc>
              <a:spcBef>
                <a:spcPct val="0"/>
              </a:spcBef>
              <a:spcAft>
                <a:spcPct val="0"/>
              </a:spcAft>
              <a:buClrTx/>
              <a:buSzTx/>
              <a:buFontTx/>
              <a:buNone/>
              <a:defRPr/>
            </a:pPr>
            <a:r>
              <a:rPr lang="en-US" sz="1200" kern="1200" dirty="0">
                <a:solidFill>
                  <a:schemeClr val="tx1"/>
                </a:solidFill>
                <a:effectLst/>
                <a:latin typeface="+mn-lt"/>
                <a:ea typeface="+mn-ea"/>
                <a:cs typeface="+mn-cs"/>
              </a:rPr>
              <a:t>May 2017, S. Korn: </a:t>
            </a:r>
            <a:r>
              <a:rPr lang="en-US" sz="1200" b="1" kern="1200" dirty="0">
                <a:solidFill>
                  <a:schemeClr val="tx1"/>
                </a:solidFill>
                <a:effectLst/>
                <a:latin typeface="+mn-lt"/>
                <a:ea typeface="+mn-ea"/>
                <a:cs typeface="+mn-cs"/>
              </a:rPr>
              <a:t>We’re spending approximately $1 million per year on the K12 </a:t>
            </a:r>
            <a:r>
              <a:rPr lang="en-US" sz="1200" kern="1200" dirty="0">
                <a:solidFill>
                  <a:schemeClr val="tx1"/>
                </a:solidFill>
                <a:effectLst/>
                <a:latin typeface="+mn-lt"/>
                <a:ea typeface="+mn-ea"/>
                <a:cs typeface="+mn-cs"/>
              </a:rPr>
              <a:t>(this includes the ~$100K yearly contribution from the CNS).</a:t>
            </a:r>
          </a:p>
          <a:p>
            <a:endParaRPr lang="en-US" b="1" dirty="0"/>
          </a:p>
          <a:p>
            <a:pPr marL="0" marR="0" lvl="0" indent="0" algn="l" defTabSz="914400" rtl="0" eaLnBrk="1" fontAlgn="auto" latinLnBrk="0" hangingPunct="1">
              <a:lnSpc>
                <a:spcPct val="100000"/>
              </a:lnSpc>
              <a:spcBef>
                <a:spcPct val="0"/>
              </a:spcBef>
              <a:spcAft>
                <a:spcPct val="0"/>
              </a:spcAft>
              <a:buClrTx/>
              <a:buSzTx/>
              <a:buFontTx/>
              <a:buNone/>
              <a:defRPr/>
            </a:pPr>
            <a:r>
              <a:rPr lang="en-US" dirty="0"/>
              <a:t>RFA reissued - RFA-NS-17-010 (so existing awardee will recompete with other potential applicants)</a:t>
            </a:r>
          </a:p>
          <a:p>
            <a:pPr marL="0" marR="0" lvl="0" indent="0" algn="l" defTabSz="914400" rtl="0" eaLnBrk="1" fontAlgn="auto" latinLnBrk="0" hangingPunct="1">
              <a:lnSpc>
                <a:spcPct val="100000"/>
              </a:lnSpc>
              <a:spcBef>
                <a:spcPct val="0"/>
              </a:spcBef>
              <a:spcAft>
                <a:spcPct val="0"/>
              </a:spcAft>
              <a:buClrTx/>
              <a:buSzTx/>
              <a:buFontTx/>
              <a:buNone/>
              <a:defRPr/>
            </a:pPr>
            <a:r>
              <a:rPr lang="en-US" dirty="0"/>
              <a:t>Intended to support 2-3 new scholars each year</a:t>
            </a:r>
          </a:p>
          <a:p>
            <a:pPr marL="0" marR="0" lvl="0" indent="0" algn="l" defTabSz="914400" rtl="0" eaLnBrk="1" fontAlgn="auto" latinLnBrk="0" hangingPunct="1">
              <a:lnSpc>
                <a:spcPct val="100000"/>
              </a:lnSpc>
              <a:spcBef>
                <a:spcPct val="0"/>
              </a:spcBef>
              <a:spcAft>
                <a:spcPct val="0"/>
              </a:spcAft>
              <a:buClrTx/>
              <a:buSzTx/>
              <a:buFontTx/>
              <a:buNone/>
              <a:defRPr/>
            </a:pPr>
            <a:r>
              <a:rPr lang="en-US" dirty="0"/>
              <a:t>Current awardee is http://neurocdp.org/ - based at MGH</a:t>
            </a:r>
          </a:p>
          <a:p>
            <a:pPr marL="0" marR="0" lvl="0" indent="0" algn="l" defTabSz="914400" rtl="0" eaLnBrk="1" fontAlgn="auto" latinLnBrk="0" hangingPunct="1">
              <a:lnSpc>
                <a:spcPct val="100000"/>
              </a:lnSpc>
              <a:spcBef>
                <a:spcPct val="0"/>
              </a:spcBef>
              <a:spcAft>
                <a:spcPct val="0"/>
              </a:spcAft>
              <a:buClrTx/>
              <a:buSzTx/>
              <a:buFontTx/>
              <a:buNone/>
              <a:defRPr/>
            </a:pPr>
            <a:endParaRPr lang="en-US" dirty="0"/>
          </a:p>
          <a:p>
            <a:pPr marL="0" marR="0" lvl="0" indent="0" algn="l" defTabSz="914400" rtl="0" eaLnBrk="1" fontAlgn="auto" latinLnBrk="0" hangingPunct="1">
              <a:lnSpc>
                <a:spcPct val="100000"/>
              </a:lnSpc>
              <a:spcBef>
                <a:spcPct val="0"/>
              </a:spcBef>
              <a:spcAft>
                <a:spcPct val="0"/>
              </a:spcAft>
              <a:buClrTx/>
              <a:buSzTx/>
              <a:buFontTx/>
              <a:buNone/>
              <a:defRPr/>
            </a:pPr>
            <a:r>
              <a:rPr lang="en-US" dirty="0"/>
              <a:t>K12 scholars already successful in securing additional funding: (Outcomes likely to be discussed by other panelists)</a:t>
            </a:r>
          </a:p>
          <a:p>
            <a:pPr marL="0" marR="0" lvl="0" indent="0" algn="l" defTabSz="914400" rtl="0" eaLnBrk="1" fontAlgn="auto" latinLnBrk="0" hangingPunct="1">
              <a:lnSpc>
                <a:spcPct val="100000"/>
              </a:lnSpc>
              <a:spcBef>
                <a:spcPct val="0"/>
              </a:spcBef>
              <a:spcAft>
                <a:spcPct val="0"/>
              </a:spcAft>
              <a:buClrTx/>
              <a:buSzTx/>
              <a:buFontTx/>
              <a:buNone/>
              <a:defRPr/>
            </a:pPr>
            <a:r>
              <a:rPr lang="en-US" dirty="0"/>
              <a:t>Dana Foundation, DARPA, Gerstner Foundation, NSF, NIH, Sackler Foundation, and more</a:t>
            </a:r>
          </a:p>
          <a:p>
            <a:pPr marL="0" marR="0" lvl="0" indent="0" algn="l" defTabSz="914400" rtl="0" eaLnBrk="1" fontAlgn="auto" latinLnBrk="0" hangingPunct="1">
              <a:lnSpc>
                <a:spcPct val="100000"/>
              </a:lnSpc>
              <a:spcBef>
                <a:spcPct val="0"/>
              </a:spcBef>
              <a:spcAft>
                <a:spcPct val="0"/>
              </a:spcAft>
              <a:buClrTx/>
              <a:buSzTx/>
              <a:buFontTx/>
              <a:buNone/>
              <a:defRPr/>
            </a:pPr>
            <a:endParaRPr lang="en-US" dirty="0"/>
          </a:p>
        </p:txBody>
      </p:sp>
      <p:sp>
        <p:nvSpPr>
          <p:cNvPr id="4" name="Slide Number Placeholder 3"/>
          <p:cNvSpPr>
            <a:spLocks noGrp="1"/>
          </p:cNvSpPr>
          <p:nvPr>
            <p:ph type="sldNum" sz="quarter" idx="10"/>
            <p:custDataLst>
              <p:tags r:id="rId3"/>
            </p:custDataLst>
          </p:nvPr>
        </p:nvSpPr>
        <p:spPr/>
        <p:txBody>
          <a:bodyPr/>
          <a:lstStyle/>
          <a:p>
            <a:fld id="{0AC1E054-0C7F-439A-863B-AB692E6977D5}" type="slidenum">
              <a:rPr lang="en-US" smtClean="0">
                <a:solidFill>
                  <a:prstClr val="black"/>
                </a:solidFill>
              </a:rPr>
              <a:t>16</a:t>
            </a:fld>
            <a:endParaRPr lang="en-US">
              <a:solidFill>
                <a:prstClr val="black"/>
              </a:solidFill>
            </a:endParaRPr>
          </a:p>
        </p:txBody>
      </p:sp>
    </p:spTree>
    <p:extLst>
      <p:ext uri="{BB962C8B-B14F-4D97-AF65-F5344CB8AC3E}">
        <p14:creationId xmlns:p14="http://schemas.microsoft.com/office/powerpoint/2010/main" val="2898301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a:t>The resources of the Surgical Neurology Branch are uniquely suited to advancing research from the laboratory to the clinic.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en-US"/>
              <a:t>Other ongoing neurosurgical protocols include: </a:t>
            </a:r>
          </a:p>
          <a:p>
            <a:endParaRPr lang="en-US"/>
          </a:p>
        </p:txBody>
      </p:sp>
      <p:sp>
        <p:nvSpPr>
          <p:cNvPr id="4" name="Slide Number Placeholder 3"/>
          <p:cNvSpPr>
            <a:spLocks noGrp="1"/>
          </p:cNvSpPr>
          <p:nvPr>
            <p:ph type="sldNum" sz="quarter" idx="10"/>
            <p:custDataLst>
              <p:tags r:id="rId3"/>
            </p:custDataLst>
          </p:nvPr>
        </p:nvSpPr>
        <p:spPr/>
        <p:txBody>
          <a:bodyPr/>
          <a:lstStyle/>
          <a:p>
            <a:fld id="{931282FD-B353-4B20-8FE1-AF9A3B247B4D}" type="slidenum">
              <a:rPr lang="en-US" smtClean="0"/>
              <a:t>17</a:t>
            </a:fld>
            <a:endParaRPr lang="en-US"/>
          </a:p>
        </p:txBody>
      </p:sp>
    </p:spTree>
    <p:extLst>
      <p:ext uri="{BB962C8B-B14F-4D97-AF65-F5344CB8AC3E}">
        <p14:creationId xmlns:p14="http://schemas.microsoft.com/office/powerpoint/2010/main" val="1616648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1143000" y="685800"/>
            <a:ext cx="4572000" cy="3429000"/>
          </a:xfrm>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044FB8E8-B6B7-45F2-B0E8-5E2B028445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493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dirty="0"/>
          </a:p>
          <a:p>
            <a:endParaRPr lang="en-US" dirty="0"/>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7C7D1-670C-4227-A6CC-EC1B44588DDD}"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4755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200" kern="1200">
                <a:solidFill>
                  <a:schemeClr val="tx1"/>
                </a:solidFill>
                <a:effectLst/>
                <a:latin typeface="+mn-lt"/>
                <a:ea typeface="+mn-ea"/>
                <a:cs typeface="+mn-cs"/>
              </a:rPr>
              <a:t>From Jane Fountain, 5/2017: David Roberts’ R01 (</a:t>
            </a:r>
            <a:r>
              <a:rPr lang="en-US" sz="1200" b="0"/>
              <a:t>R01-NS052274)</a:t>
            </a:r>
            <a:r>
              <a:rPr lang="en-US" sz="1200" b="0" kern="1200">
                <a:solidFill>
                  <a:schemeClr val="tx1"/>
                </a:solidFill>
                <a:effectLst/>
                <a:latin typeface="+mn-lt"/>
                <a:ea typeface="+mn-ea"/>
                <a:cs typeface="+mn-cs"/>
              </a:rPr>
              <a:t> </a:t>
            </a:r>
            <a:r>
              <a:rPr lang="en-US" sz="1200" kern="1200">
                <a:solidFill>
                  <a:schemeClr val="tx1"/>
                </a:solidFill>
                <a:effectLst/>
                <a:latin typeface="+mn-lt"/>
                <a:ea typeface="+mn-ea"/>
                <a:cs typeface="+mn-cs"/>
              </a:rPr>
              <a:t>activity is quite exciting.  He’s a neurosurgeon developing a hand held device and using different tumor “paints” (fluorophores) to determine which are the best to use along with the device.  His preclinical efforts were based on extending the depth and width by which a neurosurgeon could detect tumor cells to help with resections.  Others are doing similar things, but not necessarily with a hand-held device.  They’re now running pilot studies in patients with the device.  He is paired with a talented bioengineer, Keith Paulsen. This R01 is my most complicated grant with device development, imaging biomarker development/validation, foreign collaboration, preclinical testing in rats and mice, and 4 pilot studies in HS.  It goes to show that one can pack a lot of stuff into a single R01 and succeed. This might be an interesting human interest story to promote how much someone can contribute with just one R01 and inspire other neurosurgeons to consider getting involved in research.  </a:t>
            </a:r>
          </a:p>
          <a:p>
            <a:endParaRPr lang="en-US"/>
          </a:p>
        </p:txBody>
      </p:sp>
      <p:sp>
        <p:nvSpPr>
          <p:cNvPr id="4" name="Slide Number Placeholder 3"/>
          <p:cNvSpPr>
            <a:spLocks noGrp="1"/>
          </p:cNvSpPr>
          <p:nvPr>
            <p:ph type="sldNum" sz="quarter" idx="10"/>
            <p:custDataLst>
              <p:tags r:id="rId3"/>
            </p:custDataLst>
          </p:nvPr>
        </p:nvSpPr>
        <p:spPr/>
        <p:txBody>
          <a:bodyPr/>
          <a:lstStyle/>
          <a:p>
            <a:fld id="{931282FD-B353-4B20-8FE1-AF9A3B247B4D}" type="slidenum">
              <a:rPr lang="en-US" smtClean="0"/>
              <a:t>20</a:t>
            </a:fld>
            <a:endParaRPr lang="en-US"/>
          </a:p>
        </p:txBody>
      </p:sp>
    </p:spTree>
    <p:extLst>
      <p:ext uri="{BB962C8B-B14F-4D97-AF65-F5344CB8AC3E}">
        <p14:creationId xmlns:p14="http://schemas.microsoft.com/office/powerpoint/2010/main" val="932007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a:t>Image source: https://neuroscience.nih.gov/ninds/zaghloul/index.html </a:t>
            </a:r>
          </a:p>
        </p:txBody>
      </p:sp>
      <p:sp>
        <p:nvSpPr>
          <p:cNvPr id="4" name="Slide Number Placeholder 3"/>
          <p:cNvSpPr>
            <a:spLocks noGrp="1"/>
          </p:cNvSpPr>
          <p:nvPr>
            <p:ph type="sldNum" sz="quarter" idx="10"/>
            <p:custDataLst>
              <p:tags r:id="rId3"/>
            </p:custDataLst>
          </p:nvPr>
        </p:nvSpPr>
        <p:spPr/>
        <p:txBody>
          <a:bodyPr/>
          <a:lstStyle/>
          <a:p>
            <a:fld id="{931282FD-B353-4B20-8FE1-AF9A3B247B4D}" type="slidenum">
              <a:rPr lang="en-US" smtClean="0"/>
              <a:t>21</a:t>
            </a:fld>
            <a:endParaRPr lang="en-US"/>
          </a:p>
        </p:txBody>
      </p:sp>
    </p:spTree>
    <p:extLst>
      <p:ext uri="{BB962C8B-B14F-4D97-AF65-F5344CB8AC3E}">
        <p14:creationId xmlns:p14="http://schemas.microsoft.com/office/powerpoint/2010/main" val="3765141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dirty="0"/>
              <a:t>Ryan: please update this slide in the core slides so we are consistently using the same and correct version. I grabbed this from the MDCC talk and revised the title. </a:t>
            </a:r>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044FB8E8-B6B7-45F2-B0E8-5E2B028445BB}"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914400" rtl="0" eaLnBrk="1" fontAlgn="auto"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160184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NINDS provided support for early development and pilot clinical trial for stimulation in the anterior nucleus of the thalamus (ANT) (</a:t>
            </a:r>
            <a:r>
              <a:rPr lang="en-US" dirty="0">
                <a:effectLst/>
              </a:rPr>
              <a:t>NS041811 </a:t>
            </a:r>
            <a:r>
              <a:rPr lang="en-US" dirty="0" err="1">
                <a:effectLst/>
              </a:rPr>
              <a:t>Dichter</a:t>
            </a:r>
            <a:r>
              <a:rPr lang="en-US" dirty="0">
                <a:effectLst/>
              </a:rPr>
              <a:t>, </a:t>
            </a:r>
            <a:r>
              <a:rPr lang="en-US" dirty="0" err="1">
                <a:effectLst/>
              </a:rPr>
              <a:t>Litt</a:t>
            </a:r>
            <a:r>
              <a:rPr lang="en-US" dirty="0">
                <a:effectLst/>
              </a:rPr>
              <a:t>; </a:t>
            </a:r>
            <a:r>
              <a:rPr lang="en-US" dirty="0"/>
              <a:t>NS044001 Fisher); see https://www.ncbi.nlm.nih.gov/pubmed/15030497</a:t>
            </a:r>
          </a:p>
          <a:p>
            <a:r>
              <a:rPr lang="en-US" dirty="0"/>
              <a:t>https://www.ncbi.nlm.nih.gov/pubmed/20331461; https://www.ncbi.nlm.nih.gov/pubmed/25663221</a:t>
            </a:r>
          </a:p>
          <a:p>
            <a:endParaRPr lang="en-US" dirty="0"/>
          </a:p>
          <a:p>
            <a:r>
              <a:rPr lang="en-US" dirty="0"/>
              <a:t>The Medtronic Deep Brain Stimulation (DBS) System for Epilepsy is a device that delivers controlled electrical pulses to a location inside the brain which is involved in seizures. The system consists of a pulse generator (IPG) implanted under the skin of the upper chest, and two leads implanted in the brain. The Medtronic DBS System for Epilepsy helps reduce the frequency of seizures in epilepsy patients who have frequent, disabling, partial-onset (focal) seizures and have not responded well to antiepileptic medications.</a:t>
            </a:r>
          </a:p>
          <a:p>
            <a:r>
              <a:rPr lang="en-US" b="1" dirty="0"/>
              <a:t>How does it work?</a:t>
            </a:r>
            <a:r>
              <a:rPr lang="en-US" dirty="0"/>
              <a:t> A pulse generator implanted under the skin of the upper chest sends a constant stream of tiny electrical pulses through the leads (wires) to the electrodes in selected area of the brain. The electrical impulses block the seizures associated with epilepsy.</a:t>
            </a:r>
            <a:br>
              <a:rPr lang="en-US" dirty="0"/>
            </a:br>
            <a:r>
              <a:rPr lang="en-US" b="1" dirty="0"/>
              <a:t>When is it used?</a:t>
            </a:r>
            <a:r>
              <a:rPr lang="en-US" dirty="0"/>
              <a:t> The Medtronic DBS System for Epilepsy is used in conjunction with antiepileptic drugs in individuals 18 years of age or older with partial onset seizures, with or without secondary generalization, who have not responded to three or more antiepileptic medications. The Medtronic DBS System for Epilepsy is used in patients who average six or more seizures per month. It has not been evaluated in patients with less frequent seizures.</a:t>
            </a:r>
          </a:p>
          <a:p>
            <a:r>
              <a:rPr lang="en-US" b="1" dirty="0"/>
              <a:t>What will it accomplish?</a:t>
            </a:r>
            <a:r>
              <a:rPr lang="en-US" dirty="0"/>
              <a:t> The Medtronic DBS System for Epilepsy is intended to reduce the frequency of seizures. The clinical study (SANTE trial) demonstrated that patients with the device turned on experienced a 17 percent greater reduction in the average number of seizures per month as compared to the percent reduction in patients who had the device turned off.</a:t>
            </a:r>
          </a:p>
          <a:p>
            <a:endParaRPr lang="en-US" dirty="0"/>
          </a:p>
          <a:p>
            <a:endParaRPr lang="en-US" dirty="0"/>
          </a:p>
        </p:txBody>
      </p:sp>
      <p:sp>
        <p:nvSpPr>
          <p:cNvPr id="4" name="Slide Number Placeholder 3"/>
          <p:cNvSpPr>
            <a:spLocks noGrp="1"/>
          </p:cNvSpPr>
          <p:nvPr>
            <p:ph type="sldNum" sz="quarter" idx="10"/>
          </p:nvPr>
        </p:nvSpPr>
        <p:spPr/>
        <p:txBody>
          <a:bodyPr/>
          <a:lstStyle/>
          <a:p>
            <a:fld id="{931282FD-B353-4B20-8FE1-AF9A3B247B4D}" type="slidenum">
              <a:rPr lang="en-US" smtClean="0"/>
              <a:t>22</a:t>
            </a:fld>
            <a:endParaRPr lang="en-US"/>
          </a:p>
        </p:txBody>
      </p:sp>
    </p:spTree>
    <p:extLst>
      <p:ext uri="{BB962C8B-B14F-4D97-AF65-F5344CB8AC3E}">
        <p14:creationId xmlns:p14="http://schemas.microsoft.com/office/powerpoint/2010/main" val="1135076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https://www.ncbi.nlm.nih.gov/pubmed/29262276 (December 2017) - </a:t>
            </a:r>
            <a:r>
              <a:rPr lang="en-US" b="1" dirty="0"/>
              <a:t>Discussed at April 2018 workshop (previous slide)</a:t>
            </a:r>
            <a:endParaRPr lang="en-US" dirty="0"/>
          </a:p>
          <a:p>
            <a:r>
              <a:rPr lang="en-US" dirty="0"/>
              <a:t>ABSTRACT: </a:t>
            </a:r>
          </a:p>
          <a:p>
            <a:r>
              <a:rPr lang="en-US" b="1" dirty="0"/>
              <a:t>BACKGROUND: </a:t>
            </a:r>
            <a:r>
              <a:rPr lang="en-US" dirty="0" err="1"/>
              <a:t>Postinfectious</a:t>
            </a:r>
            <a:r>
              <a:rPr lang="en-US" dirty="0"/>
              <a:t> hydrocephalus in infants is a major health problem in sub-Saharan Africa. The conventional treatment is ventriculoperitoneal shunting, but surgeons are usually not immediately available to revise shunts when they fail. Endoscopic third ventriculostomy with choroid plexus cauterization (ETV-CPC) is an alternative treatment that is less subject to late failure but is also less likely than shunting to result in a reduction in ventricular size that might facilitate better brain growth and cognitive outcomes. </a:t>
            </a:r>
            <a:r>
              <a:rPr lang="en-US" b="1" dirty="0"/>
              <a:t>METHODS:  </a:t>
            </a:r>
            <a:r>
              <a:rPr lang="en-US" dirty="0"/>
              <a:t>We conducted a randomized trial to evaluate cognitive outcomes after ETV-CPC versus ventriculoperitoneal shunting in Ugandan infants with </a:t>
            </a:r>
            <a:r>
              <a:rPr lang="en-US" dirty="0" err="1"/>
              <a:t>postinfectious</a:t>
            </a:r>
            <a:r>
              <a:rPr lang="en-US" dirty="0"/>
              <a:t> hydrocephalus. The primary outcome was the Bayley Scales of Infant Development, Third Edition (BSID-3), cognitive scaled score 12 months after surgery (scores range from 1 to 19, with higher scores indicating better performance). The secondary outcomes were BSID-3 motor and language scores, treatment failure (defined as treatment-related death or the need for repeat surgery), and brain volume measured on computed tomography. </a:t>
            </a:r>
            <a:r>
              <a:rPr lang="en-US" b="1" dirty="0"/>
              <a:t>RESULTS:  </a:t>
            </a:r>
            <a:r>
              <a:rPr lang="en-US" dirty="0"/>
              <a:t>A total of 100 infants were enrolled; 51 were randomly assigned to undergo ETV-CPC, and 49 were assigned to undergo ventriculoperitoneal shunting. The median BSID-3 cognitive scores at 12 months did not differ significantly between the treatment groups (a score of 4 for ETV-CPC and 2 for ventriculoperitoneal shunting; Hodges-Lehmann estimated difference, 0; 95% confidence interval [CI], -2 to 0; P=0.35). There was no significant difference between the ETV-CPC group and the ventriculoperitoneal-shunt group in BSID-3 motor or language scores, rates of treatment failure (35% and 24%, respectively; hazard ratio, 0.7; 95% CI, 0.3 to 1.5; P=0.24), or brain volume (z score, -2.4 and -2.1, respectively; estimated difference, 0.3; 95% CI, -0.3 to 1.0; P=0.12). </a:t>
            </a:r>
            <a:r>
              <a:rPr lang="en-US" b="1" dirty="0"/>
              <a:t>CONCLUSIONS:  </a:t>
            </a:r>
            <a:r>
              <a:rPr lang="en-US" dirty="0"/>
              <a:t>This single-center study involving Ugandan infants with </a:t>
            </a:r>
            <a:r>
              <a:rPr lang="en-US" dirty="0" err="1"/>
              <a:t>postinfectious</a:t>
            </a:r>
            <a:r>
              <a:rPr lang="en-US" dirty="0"/>
              <a:t> hydrocephalus showed no significant difference between endoscopic ETV-CPC and ventriculoperitoneal shunting with regard to cognitive outcomes at 12 months. (Funded by the National Institutes of Health (Fogarty, NICHD, NINDS); ClinicalTrials.gov number, </a:t>
            </a:r>
            <a:r>
              <a:rPr lang="en-US" dirty="0">
                <a:hlinkClick r:id="rId3" tooltip="See in ClinicalTrials.gov"/>
              </a:rPr>
              <a:t>NCT01936272</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Limitations: single center, low baseline cognitive function, study may not be powered to detect small differences, longer follow up likely required to compare treatment success and outcomes</a:t>
            </a:r>
          </a:p>
          <a:p>
            <a:r>
              <a:rPr lang="en-US" b="1" i="1" dirty="0"/>
              <a:t>If successful, ETV+CPC could reduce shunt dependence, not just in regions with limited access to care for shunt maintenance, but potentially in developed countries as well. However, important questions remain regarding whether this approach may also work in other settings (where the predominant causes of hydrocephalus differ), and whether neurodevelopmental outcomes differ over longer follow up.</a:t>
            </a:r>
          </a:p>
          <a:p>
            <a:endParaRPr lang="en-US" dirty="0"/>
          </a:p>
        </p:txBody>
      </p:sp>
      <p:sp>
        <p:nvSpPr>
          <p:cNvPr id="4" name="Slide Number Placeholder 3"/>
          <p:cNvSpPr>
            <a:spLocks noGrp="1"/>
          </p:cNvSpPr>
          <p:nvPr>
            <p:ph type="sldNum" sz="quarter" idx="10"/>
          </p:nvPr>
        </p:nvSpPr>
        <p:spPr/>
        <p:txBody>
          <a:bodyPr/>
          <a:lstStyle/>
          <a:p>
            <a:fld id="{931282FD-B353-4B20-8FE1-AF9A3B247B4D}" type="slidenum">
              <a:rPr lang="en-US" smtClean="0"/>
              <a:t>23</a:t>
            </a:fld>
            <a:endParaRPr lang="en-US"/>
          </a:p>
        </p:txBody>
      </p:sp>
    </p:spTree>
    <p:extLst>
      <p:ext uri="{BB962C8B-B14F-4D97-AF65-F5344CB8AC3E}">
        <p14:creationId xmlns:p14="http://schemas.microsoft.com/office/powerpoint/2010/main" val="3661234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Current initiatives for hydrocephalus research: </a:t>
            </a:r>
            <a:r>
              <a:rPr lang="en-US" sz="1200" i="1" kern="1200" dirty="0">
                <a:solidFill>
                  <a:schemeClr val="tx1"/>
                </a:solidFill>
                <a:effectLst/>
                <a:latin typeface="+mn-lt"/>
                <a:ea typeface="+mn-ea"/>
                <a:cs typeface="+mn-cs"/>
              </a:rPr>
              <a:t>originated from </a:t>
            </a:r>
            <a:r>
              <a:rPr lang="en-US" sz="1200" i="1" u="sng" kern="1200" dirty="0">
                <a:solidFill>
                  <a:schemeClr val="tx1"/>
                </a:solidFill>
                <a:effectLst/>
                <a:latin typeface="+mn-lt"/>
                <a:ea typeface="+mn-ea"/>
                <a:cs typeface="+mn-cs"/>
                <a:hlinkClick r:id="rId3"/>
              </a:rPr>
              <a:t>2014 Midbrain/Hindbrain Malformations and Hydrocephalus Workshop</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4"/>
              </a:rPr>
              <a:t>PA-18-622</a:t>
            </a:r>
            <a:r>
              <a:rPr lang="en-US" sz="1200" kern="1200" dirty="0">
                <a:solidFill>
                  <a:schemeClr val="tx1"/>
                </a:solidFill>
                <a:effectLst/>
                <a:latin typeface="+mn-lt"/>
                <a:ea typeface="+mn-ea"/>
                <a:cs typeface="+mn-cs"/>
              </a:rPr>
              <a:t>)</a:t>
            </a:r>
            <a:r>
              <a:rPr lang="en-US" sz="1200" b="1" u="sng" kern="1200" dirty="0">
                <a:solidFill>
                  <a:schemeClr val="tx1"/>
                </a:solidFill>
                <a:effectLst/>
                <a:latin typeface="+mn-lt"/>
                <a:ea typeface="+mn-ea"/>
                <a:cs typeface="+mn-cs"/>
              </a:rPr>
              <a:t>Disease Mechanisms of Prenatal and Pediatric Hydrocephalus (R01 Clinical Trial Not Allowed)</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molecular, cellular and developmental mechanisms; genetic and acquired etiologies (incl. hemorrhage, infection) </a:t>
            </a:r>
          </a:p>
          <a:p>
            <a:pPr lvl="0"/>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5"/>
              </a:rPr>
              <a:t>PA-18-623</a:t>
            </a:r>
            <a:r>
              <a:rPr lang="en-US" sz="1200" kern="1200" dirty="0">
                <a:solidFill>
                  <a:schemeClr val="tx1"/>
                </a:solidFill>
                <a:effectLst/>
                <a:latin typeface="+mn-lt"/>
                <a:ea typeface="+mn-ea"/>
                <a:cs typeface="+mn-cs"/>
              </a:rPr>
              <a:t>)</a:t>
            </a:r>
            <a:r>
              <a:rPr lang="en-US" sz="1200" b="1" u="sng" kern="1200" dirty="0">
                <a:solidFill>
                  <a:schemeClr val="tx1"/>
                </a:solidFill>
                <a:effectLst/>
                <a:latin typeface="+mn-lt"/>
                <a:ea typeface="+mn-ea"/>
                <a:cs typeface="+mn-cs"/>
              </a:rPr>
              <a:t>Tools to Enhance the Study of Prenatal and Pediatric Hydrocephalus (R21 Clinical Trial Not Allowed)</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advance research on mechanisms and therapies (non-shunt); animal and cell models, novel methods/technologies </a:t>
            </a:r>
          </a:p>
          <a:p>
            <a:r>
              <a:rPr lang="en-US" b="1" i="1" dirty="0"/>
              <a:t>Standard dates, through May 8, 2021 </a:t>
            </a:r>
          </a:p>
          <a:p>
            <a:endParaRPr lang="en-US" b="1" i="1" dirty="0"/>
          </a:p>
        </p:txBody>
      </p:sp>
      <p:sp>
        <p:nvSpPr>
          <p:cNvPr id="4" name="Slide Number Placeholder 3"/>
          <p:cNvSpPr>
            <a:spLocks noGrp="1"/>
          </p:cNvSpPr>
          <p:nvPr>
            <p:ph type="sldNum" sz="quarter" idx="10"/>
          </p:nvPr>
        </p:nvSpPr>
        <p:spPr/>
        <p:txBody>
          <a:bodyPr/>
          <a:lstStyle/>
          <a:p>
            <a:fld id="{931282FD-B353-4B20-8FE1-AF9A3B247B4D}" type="slidenum">
              <a:rPr lang="en-US" smtClean="0"/>
              <a:t>24</a:t>
            </a:fld>
            <a:endParaRPr lang="en-US"/>
          </a:p>
        </p:txBody>
      </p:sp>
    </p:spTree>
    <p:extLst>
      <p:ext uri="{BB962C8B-B14F-4D97-AF65-F5344CB8AC3E}">
        <p14:creationId xmlns:p14="http://schemas.microsoft.com/office/powerpoint/2010/main" val="3946744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dirty="0"/>
              <a:t>Most recent awards shown. (15 awards to date, as of May 2018)</a:t>
            </a:r>
          </a:p>
          <a:p>
            <a:endParaRPr lang="en-US" dirty="0"/>
          </a:p>
          <a:p>
            <a:r>
              <a:rPr lang="en-US" dirty="0"/>
              <a:t>RFAs reissued for FY2018 (see link).</a:t>
            </a:r>
          </a:p>
          <a:p>
            <a:endParaRPr lang="en-US" dirty="0"/>
          </a:p>
          <a:p>
            <a:r>
              <a:rPr lang="en-US" b="1" dirty="0"/>
              <a:t>Two advances from this program highlighted in the next 2 slides.</a:t>
            </a:r>
          </a:p>
          <a:p>
            <a:endParaRPr lang="en-US" dirty="0"/>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282FD-B353-4B20-8FE1-AF9A3B247B4D}"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943545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1104900" y="696913"/>
            <a:ext cx="4648200" cy="3486150"/>
          </a:xfrm>
        </p:spPr>
      </p:sp>
      <p:sp>
        <p:nvSpPr>
          <p:cNvPr id="3" name="Notes Placeholder 2"/>
          <p:cNvSpPr>
            <a:spLocks noGrp="1"/>
          </p:cNvSpPr>
          <p:nvPr>
            <p:ph type="body" idx="1"/>
            <p:custDataLst>
              <p:tags r:id="rId2"/>
            </p:custDataLst>
          </p:nvPr>
        </p:nvSpPr>
        <p:spPr/>
        <p:txBody>
          <a:bodyPr/>
          <a:lstStyle/>
          <a:p>
            <a:pPr marL="0" marR="0" lvl="0" indent="0" algn="l" defTabSz="914400" rtl="0" eaLnBrk="1" fontAlgn="t" latinLnBrk="0" hangingPunct="1">
              <a:lnSpc>
                <a:spcPct val="100000"/>
              </a:lnSpc>
              <a:spcBef>
                <a:spcPct val="0"/>
              </a:spcBef>
              <a:spcAft>
                <a:spcPct val="0"/>
              </a:spcAft>
              <a:buClrTx/>
              <a:buSzTx/>
              <a:buFontTx/>
              <a:buNone/>
              <a:defRPr/>
            </a:pPr>
            <a:r>
              <a:rPr lang="en-US" b="1"/>
              <a:t>Video of human brain activity in real time</a:t>
            </a:r>
          </a:p>
          <a:p>
            <a:pPr marL="0" marR="0" lvl="0" indent="0" algn="l" defTabSz="914400" rtl="0" eaLnBrk="1" fontAlgn="t" latinLnBrk="0" hangingPunct="1">
              <a:lnSpc>
                <a:spcPct val="100000"/>
              </a:lnSpc>
              <a:spcBef>
                <a:spcPct val="0"/>
              </a:spcBef>
              <a:spcAft>
                <a:spcPct val="0"/>
              </a:spcAft>
              <a:buClrTx/>
              <a:buSzTx/>
              <a:buFontTx/>
              <a:buNone/>
              <a:defRPr/>
            </a:pPr>
            <a:endParaRPr lang="en-US" b="1"/>
          </a:p>
          <a:p>
            <a:pPr marL="0" marR="0" lvl="0" indent="0" algn="l" defTabSz="914400" rtl="0" eaLnBrk="1" fontAlgn="t" latinLnBrk="0" hangingPunct="1">
              <a:lnSpc>
                <a:spcPct val="100000"/>
              </a:lnSpc>
              <a:spcBef>
                <a:spcPct val="0"/>
              </a:spcBef>
              <a:spcAft>
                <a:spcPct val="0"/>
              </a:spcAft>
              <a:buClrTx/>
              <a:buSzTx/>
              <a:buFontTx/>
              <a:buNone/>
              <a:defRPr/>
            </a:pPr>
            <a:r>
              <a:rPr lang="en-US" b="1"/>
              <a:t>DBS VIDEO NEXT SLIDE</a:t>
            </a:r>
            <a:r>
              <a:rPr lang="en-US" b="0"/>
              <a:t>: From Aysegul Gunduz, Kelly Foote: Closing the Loop on Tremor: A Responsive Deep Brain Stimulator for the Treatment of Essential Tremor</a:t>
            </a:r>
            <a:endParaRPr lang="en-US" b="1"/>
          </a:p>
          <a:p>
            <a:pPr fontAlgn="t"/>
            <a:endParaRPr lang="en-US" b="1"/>
          </a:p>
          <a:p>
            <a:pPr fontAlgn="t"/>
            <a:r>
              <a:rPr lang="en-US" b="1"/>
              <a:t>Public Private Partnerships: </a:t>
            </a:r>
            <a:r>
              <a:rPr lang="en-US" b="0"/>
              <a:t>facilitate partnerships between clinical investigators and manufacturers of latest-generation stimulation and/or recording devices that are FDA-designated as Class 3 (invasive) to conduct clinical research in the CNS; NIH helps reduce barriers to negotiating the partnerships by signing an MOU with participating companies who are willing to share device information and provide support to researchers.; website</a:t>
            </a:r>
            <a:endParaRPr lang="en-US" b="1"/>
          </a:p>
          <a:p>
            <a:pPr fontAlgn="t"/>
            <a:endParaRPr lang="en-US" b="1"/>
          </a:p>
          <a:p>
            <a:pPr fontAlgn="t"/>
            <a:r>
              <a:rPr lang="en-US" b="1"/>
              <a:t>Development of Breakthrough Imaging Tools and Technologies</a:t>
            </a:r>
            <a:endParaRPr lang="en-US"/>
          </a:p>
          <a:p>
            <a:pPr fontAlgn="t"/>
            <a:endParaRPr lang="en-US"/>
          </a:p>
          <a:p>
            <a:pPr fontAlgn="t"/>
            <a:r>
              <a:rPr lang="en-US"/>
              <a:t>UGURBIL, KAMIL</a:t>
            </a:r>
          </a:p>
          <a:p>
            <a:pPr fontAlgn="t"/>
            <a:r>
              <a:rPr lang="en-US"/>
              <a:t>MINNESOTA</a:t>
            </a:r>
          </a:p>
          <a:p>
            <a:pPr fontAlgn="t"/>
            <a:r>
              <a:rPr lang="en-US" b="1"/>
              <a:t>Elementary Neuronal Ensembles to Whole Brain Networks: Ultrahigh Resolution</a:t>
            </a:r>
            <a:r>
              <a:rPr lang="en-US"/>
              <a:t> Imaging of Function and Connectivity in Humans</a:t>
            </a:r>
          </a:p>
          <a:p>
            <a:pPr fontAlgn="t"/>
            <a:r>
              <a:rPr lang="en-US"/>
              <a:t>$2,100,170</a:t>
            </a:r>
          </a:p>
          <a:p>
            <a:pPr fontAlgn="t"/>
            <a:endParaRPr lang="en-US"/>
          </a:p>
          <a:p>
            <a:pPr fontAlgn="t"/>
            <a:r>
              <a:rPr lang="en-US"/>
              <a:t>GARWOOD, MICHAEL</a:t>
            </a:r>
          </a:p>
          <a:p>
            <a:pPr fontAlgn="t"/>
            <a:r>
              <a:rPr lang="en-US"/>
              <a:t>MINNESOTA</a:t>
            </a:r>
          </a:p>
          <a:p>
            <a:pPr fontAlgn="t"/>
            <a:r>
              <a:rPr lang="en-US" b="1"/>
              <a:t>Imaging Human Brain Function with Minimal Mobility Restrictions</a:t>
            </a:r>
          </a:p>
          <a:p>
            <a:pPr fontAlgn="t"/>
            <a:r>
              <a:rPr lang="en-US"/>
              <a:t>$2,607,806</a:t>
            </a:r>
          </a:p>
          <a:p>
            <a:pPr fontAlgn="t"/>
            <a:endParaRPr lang="en-US"/>
          </a:p>
          <a:p>
            <a:pPr fontAlgn="t"/>
            <a:r>
              <a:rPr lang="en-US"/>
              <a:t>FEINBERG, DAVID</a:t>
            </a:r>
          </a:p>
          <a:p>
            <a:pPr fontAlgn="t"/>
            <a:r>
              <a:rPr lang="en-US"/>
              <a:t>UC BERKELEY</a:t>
            </a:r>
          </a:p>
          <a:p>
            <a:pPr fontAlgn="t"/>
            <a:r>
              <a:rPr lang="en-US" b="1"/>
              <a:t>MRI CORTICOGRAPHY: DEVELOPING NEXT GENERATION MICROSCALE HUMAN CORTEX MRI SCANNER</a:t>
            </a:r>
          </a:p>
          <a:p>
            <a:pPr fontAlgn="t"/>
            <a:r>
              <a:rPr lang="en-US"/>
              <a:t>$3,748,941</a:t>
            </a:r>
          </a:p>
          <a:p>
            <a:pPr fontAlgn="t"/>
            <a:r>
              <a:rPr lang="en-US"/>
              <a:t>20% cut</a:t>
            </a:r>
          </a:p>
          <a:p>
            <a:endParaRPr lang="en-US"/>
          </a:p>
          <a:p>
            <a:pPr fontAlgn="t"/>
            <a:r>
              <a:rPr lang="en-US"/>
              <a:t>WALD, LAWRENCE</a:t>
            </a:r>
          </a:p>
          <a:p>
            <a:pPr fontAlgn="t"/>
            <a:r>
              <a:rPr lang="en-US"/>
              <a:t>MGH</a:t>
            </a:r>
          </a:p>
          <a:p>
            <a:pPr fontAlgn="t"/>
            <a:r>
              <a:rPr lang="en-US" b="1"/>
              <a:t>A magnetic particle imager (MPI) for functional brain imaging in humans</a:t>
            </a:r>
          </a:p>
          <a:p>
            <a:pPr fontAlgn="t"/>
            <a:r>
              <a:rPr lang="en-US"/>
              <a:t>$1,010,052</a:t>
            </a:r>
          </a:p>
          <a:p>
            <a:endParaRPr lang="en-US"/>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92C29080-F0B0-4B0B-AE20-74A591F32BEE}"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914400" rtl="0" eaLnBrk="1" fontAlgn="auto"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3429504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dirty="0" err="1">
                <a:effectLst/>
              </a:rPr>
              <a:t>StrokeNet</a:t>
            </a:r>
            <a:endParaRPr lang="en-US" dirty="0">
              <a:effectLst/>
            </a:endParaRPr>
          </a:p>
          <a:p>
            <a:pPr lvl="0"/>
            <a:r>
              <a:rPr lang="en-US" sz="1400" b="1" u="sng" kern="1200" dirty="0">
                <a:solidFill>
                  <a:schemeClr val="tx1"/>
                </a:solidFill>
                <a:effectLst/>
                <a:latin typeface="+mn-lt"/>
                <a:ea typeface="+mn-ea"/>
                <a:cs typeface="+mn-cs"/>
              </a:rPr>
              <a:t>Carotid Revascularization and Medical Management for Asymptomatic Carotid Stenosis Study (CREST 2)</a:t>
            </a:r>
            <a:r>
              <a:rPr lang="en-US" sz="1400" b="1" kern="120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Most strokes are caused when blood flow to a portion of the brain is blocked; one place this often happens is in the carotid artery.  The purpose of CREST 2 trial is to determine the best way to prevent strokes in people who have a high amount of blockage of their carotid artery but no stroke symptoms related to that blockage. Trial participants will receive intensive medical treatment and will be randomized to also receive either carotid stenting or carotid endarterectomy to restore blood flow through their blocked artery. (</a:t>
            </a:r>
            <a:r>
              <a:rPr kumimoji="0" lang="en-US" b="0" i="0" u="none" strike="noStrike" kern="1200" cap="none" spc="0" normalizeH="0" baseline="0" noProof="0" dirty="0">
                <a:ln>
                  <a:noFill/>
                </a:ln>
                <a:solidFill>
                  <a:prstClr val="black"/>
                </a:solidFill>
                <a:effectLst/>
                <a:uLnTx/>
                <a:uFillTx/>
                <a:latin typeface="+mn-lt"/>
                <a:ea typeface="+mn-ea"/>
                <a:cs typeface="+mn-cs"/>
              </a:rPr>
              <a:t>IMM: control of BP, LDL, smoking, &amp; other vascular risk factors) </a:t>
            </a:r>
            <a:r>
              <a:rPr lang="en-US" sz="1200" kern="1200" dirty="0">
                <a:solidFill>
                  <a:schemeClr val="tx1"/>
                </a:solidFill>
                <a:effectLst/>
                <a:latin typeface="+mn-lt"/>
                <a:ea typeface="+mn-ea"/>
                <a:cs typeface="+mn-cs"/>
              </a:rPr>
              <a:t>For more information on the trial, see:  </a:t>
            </a:r>
            <a:r>
              <a:rPr lang="en-US" sz="1200" u="sng" kern="1200" dirty="0">
                <a:solidFill>
                  <a:schemeClr val="tx1"/>
                </a:solidFill>
                <a:effectLst/>
                <a:latin typeface="+mn-lt"/>
                <a:ea typeface="+mn-ea"/>
                <a:cs typeface="+mn-cs"/>
                <a:hlinkClick r:id="rId6"/>
              </a:rPr>
              <a:t>http://www.crest2trial.org/</a:t>
            </a:r>
            <a:r>
              <a:rPr lang="en-US" sz="1200" kern="1200" dirty="0">
                <a:solidFill>
                  <a:schemeClr val="tx1"/>
                </a:solidFill>
                <a:effectLst/>
                <a:latin typeface="+mn-lt"/>
                <a:ea typeface="+mn-ea"/>
                <a:cs typeface="+mn-cs"/>
              </a:rPr>
              <a:t>.</a:t>
            </a:r>
          </a:p>
          <a:p>
            <a:pPr lvl="0"/>
            <a:endParaRPr lang="en-US" sz="1200" kern="1200" dirty="0">
              <a:solidFill>
                <a:schemeClr val="tx1"/>
              </a:solidFill>
              <a:effectLst/>
              <a:latin typeface="+mn-lt"/>
              <a:ea typeface="+mn-ea"/>
              <a:cs typeface="+mn-cs"/>
            </a:endParaRPr>
          </a:p>
          <a:p>
            <a:pPr lvl="0"/>
            <a:r>
              <a:rPr lang="en-US" sz="1200" b="1" i="1" kern="1200" dirty="0">
                <a:solidFill>
                  <a:schemeClr val="tx1"/>
                </a:solidFill>
                <a:effectLst/>
                <a:latin typeface="+mn-lt"/>
                <a:ea typeface="+mn-ea"/>
                <a:cs typeface="+mn-cs"/>
              </a:rPr>
              <a:t>Note recent discussion: </a:t>
            </a:r>
            <a:r>
              <a:rPr lang="en-US" sz="1200" kern="1200" dirty="0">
                <a:solidFill>
                  <a:schemeClr val="tx1"/>
                </a:solidFill>
                <a:effectLst/>
                <a:latin typeface="+mn-lt"/>
                <a:ea typeface="+mn-ea"/>
                <a:cs typeface="+mn-cs"/>
              </a:rPr>
              <a:t>https://www.ncbi.nlm.nih.gov/pubmed/28446652</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MISTIE</a:t>
            </a:r>
            <a:r>
              <a:rPr lang="en-US" sz="1200" kern="1200" dirty="0">
                <a:solidFill>
                  <a:schemeClr val="tx1"/>
                </a:solidFill>
                <a:effectLst/>
                <a:latin typeface="+mn-lt"/>
                <a:ea typeface="+mn-ea"/>
                <a:cs typeface="+mn-cs"/>
              </a:rPr>
              <a:t> – enrollment now complete.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BCD1D63-803B-4140-A383-9A44D5B77D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870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dirty="0"/>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BED892C-1D25-4723-BFAD-8F2DAE6F457A}"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ct val="0"/>
                </a:spcBef>
                <a:spcAft>
                  <a:spcPct val="0"/>
                </a:spcAft>
                <a:buClrTx/>
                <a:buSzTx/>
                <a:buFontTx/>
                <a:buNone/>
                <a:defRPr/>
              </a:pPr>
              <a:t>5</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198234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sz="1200" b="1" kern="1200">
                <a:solidFill>
                  <a:schemeClr val="tx1"/>
                </a:solidFill>
                <a:effectLst/>
                <a:latin typeface="+mn-lt"/>
                <a:ea typeface="+mn-ea"/>
                <a:cs typeface="+mn-cs"/>
              </a:rPr>
              <a:t>CYTO-C (</a:t>
            </a:r>
            <a:r>
              <a:rPr lang="en-US" sz="1200" b="1" u="sng" kern="1200">
                <a:solidFill>
                  <a:schemeClr val="tx1"/>
                </a:solidFill>
                <a:effectLst/>
                <a:latin typeface="+mn-lt"/>
                <a:ea typeface="+mn-ea"/>
                <a:cs typeface="+mn-cs"/>
              </a:rPr>
              <a:t>Cyto</a:t>
            </a:r>
            <a:r>
              <a:rPr lang="en-US" sz="1200" b="1" kern="1200">
                <a:solidFill>
                  <a:schemeClr val="tx1"/>
                </a:solidFill>
                <a:effectLst/>
                <a:latin typeface="+mn-lt"/>
                <a:ea typeface="+mn-ea"/>
                <a:cs typeface="+mn-cs"/>
              </a:rPr>
              <a:t>chrome </a:t>
            </a:r>
            <a:r>
              <a:rPr lang="en-US" sz="1200" b="1" u="sng" kern="1200">
                <a:solidFill>
                  <a:schemeClr val="tx1"/>
                </a:solidFill>
                <a:effectLst/>
                <a:latin typeface="+mn-lt"/>
                <a:ea typeface="+mn-ea"/>
                <a:cs typeface="+mn-cs"/>
              </a:rPr>
              <a:t>C</a:t>
            </a:r>
            <a:r>
              <a:rPr lang="en-US" sz="1200" b="1" kern="1200">
                <a:solidFill>
                  <a:schemeClr val="tx1"/>
                </a:solidFill>
                <a:effectLst/>
                <a:latin typeface="+mn-lt"/>
                <a:ea typeface="+mn-ea"/>
                <a:cs typeface="+mn-cs"/>
              </a:rPr>
              <a:t> Oxidase Activity in Newly Diagnosed GBM)</a:t>
            </a:r>
          </a:p>
          <a:p>
            <a:r>
              <a:rPr lang="en-US" sz="1200" kern="1200">
                <a:solidFill>
                  <a:schemeClr val="tx1"/>
                </a:solidFill>
                <a:effectLst/>
                <a:latin typeface="+mn-lt"/>
                <a:ea typeface="+mn-ea"/>
                <a:cs typeface="+mn-cs"/>
              </a:rPr>
              <a:t>Glioblastoma multiforme is the most common malignant primary brain tumor. These tumors are often aggressive and infiltrate surrounding brain tissue. Signs and symptoms are initially non-specific. They may include headaches, personality changes, nausea, and symptoms similar to that of a stroke. Worsening of symptoms is often rapid and can progress to unconsciousness.</a:t>
            </a:r>
          </a:p>
          <a:p>
            <a:r>
              <a:rPr lang="en-US" sz="1200" kern="1200">
                <a:solidFill>
                  <a:schemeClr val="tx1"/>
                </a:solidFill>
                <a:effectLst/>
                <a:latin typeface="+mn-lt"/>
                <a:ea typeface="+mn-ea"/>
                <a:cs typeface="+mn-cs"/>
              </a:rPr>
              <a:t>This research study is being conducted to prospectively evaluate the hypothesis that the overall survival time of a subject with newly diagnosed GBM tumors, treated with standard of care therapy, is a function of the CcO enzymatic activity in the tumor. In particular, tumors with high CcO activity, are associated with shorter time of overall survival when compared to tumors with low CcO activity. Standard of care therapy consists of post-surgical radiation therapy with concurrent Temozolomide followed by up to 12 cycles of adjuvant Temozolomide.</a:t>
            </a:r>
          </a:p>
          <a:p>
            <a:r>
              <a:rPr lang="en-US" sz="1200" kern="1200">
                <a:solidFill>
                  <a:schemeClr val="tx1"/>
                </a:solidFill>
                <a:effectLst/>
                <a:latin typeface="+mn-lt"/>
                <a:ea typeface="+mn-ea"/>
                <a:cs typeface="+mn-cs"/>
              </a:rPr>
              <a:t>This study is being conducted through the NeuroNEXT Network under a Cooperative Agreement with the National Institute of Neurological Diseases and Stroke (NINDS).</a:t>
            </a:r>
          </a:p>
          <a:p>
            <a:endParaRPr lang="en-US"/>
          </a:p>
        </p:txBody>
      </p:sp>
      <p:sp>
        <p:nvSpPr>
          <p:cNvPr id="4" name="Slide Number Placeholder 3"/>
          <p:cNvSpPr>
            <a:spLocks noGrp="1"/>
          </p:cNvSpPr>
          <p:nvPr>
            <p:ph type="sldNum" sz="quarter" idx="10"/>
            <p:custDataLst>
              <p:tags r:id="rId3"/>
            </p:custDataLst>
          </p:nvPr>
        </p:nvSpPr>
        <p:spPr/>
        <p:txBody>
          <a:bodyPr/>
          <a:lstStyle/>
          <a:p>
            <a:fld id="{931282FD-B353-4B20-8FE1-AF9A3B247B4D}" type="slidenum">
              <a:rPr lang="en-US" smtClean="0"/>
              <a:t>6</a:t>
            </a:fld>
            <a:endParaRPr lang="en-US"/>
          </a:p>
        </p:txBody>
      </p:sp>
    </p:spTree>
    <p:extLst>
      <p:ext uri="{BB962C8B-B14F-4D97-AF65-F5344CB8AC3E}">
        <p14:creationId xmlns:p14="http://schemas.microsoft.com/office/powerpoint/2010/main" val="466072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err="1"/>
              <a:t>Walicke P, et al. Launching Effectiveness Research to Guide Practice in Neurosurgery: A National Institute Neurological Disorders and Stroke Workshop Report. Neurosurgery. 2017 Apr 1;80(4):505-514. PMID: 28362926.</a:t>
            </a:r>
          </a:p>
          <a:p>
            <a:endParaRPr lang="en-US"/>
          </a:p>
          <a:p>
            <a:r>
              <a:rPr lang="en-US" sz="1200" b="0" i="0" u="none" strike="noStrike" kern="1200" baseline="0">
                <a:solidFill>
                  <a:schemeClr val="tx1"/>
                </a:solidFill>
                <a:latin typeface="+mn-lt"/>
                <a:ea typeface="+mn-ea"/>
                <a:cs typeface="+mn-cs"/>
              </a:rPr>
              <a:t>This workshop addressed challenges of clinical research in neurosurgery. Randomized controlled clinical trials (RCTs) have high internal validity, but often insufficiently generalize</a:t>
            </a:r>
          </a:p>
          <a:p>
            <a:r>
              <a:rPr lang="en-US" sz="1200" b="0" i="0" u="none" strike="noStrike" kern="1200" baseline="0">
                <a:solidFill>
                  <a:schemeClr val="tx1"/>
                </a:solidFill>
                <a:latin typeface="+mn-lt"/>
                <a:ea typeface="+mn-ea"/>
                <a:cs typeface="+mn-cs"/>
              </a:rPr>
              <a:t>to real-world practice. Observational studies are inclusive but often lack sufficient rigor. The workshop considered possible solutions, such as (1) statistical methods for demonstrating</a:t>
            </a:r>
          </a:p>
          <a:p>
            <a:r>
              <a:rPr lang="en-US" sz="1200" b="0" i="0" u="none" strike="noStrike" kern="1200" baseline="0">
                <a:solidFill>
                  <a:schemeClr val="tx1"/>
                </a:solidFill>
                <a:latin typeface="+mn-lt"/>
                <a:ea typeface="+mn-ea"/>
                <a:cs typeface="+mn-cs"/>
              </a:rPr>
              <a:t>causality using observational data; (2) characteristics required of a registry supporting effectiveness research; (3) trial designs combining advantages of observational studies and</a:t>
            </a:r>
          </a:p>
          <a:p>
            <a:r>
              <a:rPr lang="en-US" sz="1200" b="0" i="0" u="none" strike="noStrike" kern="1200" baseline="0">
                <a:solidFill>
                  <a:schemeClr val="tx1"/>
                </a:solidFill>
                <a:latin typeface="+mn-lt"/>
                <a:ea typeface="+mn-ea"/>
                <a:cs typeface="+mn-cs"/>
              </a:rPr>
              <a:t>RCTs; and (4) equipoise, an identified challenge for RCTs. In the future, advances in information technology potentially could lead to creation of a massive database where clinical</a:t>
            </a:r>
          </a:p>
          <a:p>
            <a:r>
              <a:rPr lang="en-US" sz="1200" b="0" i="0" u="none" strike="noStrike" kern="1200" baseline="0">
                <a:solidFill>
                  <a:schemeClr val="tx1"/>
                </a:solidFill>
                <a:latin typeface="+mn-lt"/>
                <a:ea typeface="+mn-ea"/>
                <a:cs typeface="+mn-cs"/>
              </a:rPr>
              <a:t>data from all neurosurgeons are integrated and analyzed, ending the separation of clinical research and practice and leading to a new “science of practice.”</a:t>
            </a:r>
            <a:endParaRPr lang="en-US"/>
          </a:p>
        </p:txBody>
      </p:sp>
      <p:sp>
        <p:nvSpPr>
          <p:cNvPr id="4" name="Slide Number Placeholder 3"/>
          <p:cNvSpPr>
            <a:spLocks noGrp="1"/>
          </p:cNvSpPr>
          <p:nvPr>
            <p:ph type="sldNum" sz="quarter" idx="10"/>
            <p:custDataLst>
              <p:tags r:id="rId3"/>
            </p:custDataLst>
          </p:nvPr>
        </p:nvSpPr>
        <p:spPr/>
        <p:txBody>
          <a:bodyPr/>
          <a:lstStyle/>
          <a:p>
            <a:fld id="{3BE2303A-8F01-4FEA-80F9-DE6972052B2D}" type="slidenum">
              <a:rPr lang="en-US" smtClean="0">
                <a:solidFill>
                  <a:prstClr val="black"/>
                </a:solidFill>
              </a:rPr>
              <a:t>8</a:t>
            </a:fld>
            <a:endParaRPr lang="en-US">
              <a:solidFill>
                <a:prstClr val="black"/>
              </a:solidFill>
            </a:endParaRPr>
          </a:p>
        </p:txBody>
      </p:sp>
    </p:spTree>
    <p:extLst>
      <p:ext uri="{BB962C8B-B14F-4D97-AF65-F5344CB8AC3E}">
        <p14:creationId xmlns:p14="http://schemas.microsoft.com/office/powerpoint/2010/main" val="2820660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4BCD1D63-803B-4140-A383-9A44D5B77D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711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dirty="0"/>
          </a:p>
        </p:txBody>
      </p:sp>
      <p:sp>
        <p:nvSpPr>
          <p:cNvPr id="4" name="Slide Number Placeholder 3"/>
          <p:cNvSpPr>
            <a:spLocks noGrp="1"/>
          </p:cNvSpPr>
          <p:nvPr>
            <p:ph type="sldNum" sz="quarter" idx="10"/>
            <p:custDataLst>
              <p:tags r:id="rId3"/>
            </p:custDataLst>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tabLst/>
              <a:defRPr/>
            </a:pPr>
            <a:fld id="{BF1B1F9A-223A-4699-BE2C-5069BCEF758D}" type="slidenum">
              <a:rPr kumimoji="0" lang="en-US" sz="1200" b="0" i="0" u="none" strike="noStrike" kern="1200" cap="none" spc="0" normalizeH="0" baseline="0" noProof="0" smtClean="0">
                <a:ln>
                  <a:noFill/>
                </a:ln>
                <a:solidFill>
                  <a:prstClr val="black"/>
                </a:solidFill>
                <a:effectLst/>
                <a:uLnTx/>
                <a:uFillTx/>
                <a:latin typeface="Calibri"/>
                <a:ea typeface="+mn-ea"/>
                <a:cs typeface="Arial"/>
              </a:rPr>
              <a:pPr marL="0" marR="0" lvl="0" indent="0" algn="r" defTabSz="457200" rtl="0" eaLnBrk="1" fontAlgn="auto"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Arial"/>
            </a:endParaRPr>
          </a:p>
        </p:txBody>
      </p:sp>
    </p:spTree>
    <p:extLst>
      <p:ext uri="{BB962C8B-B14F-4D97-AF65-F5344CB8AC3E}">
        <p14:creationId xmlns:p14="http://schemas.microsoft.com/office/powerpoint/2010/main" val="1180768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lvl="1"/>
            <a:r>
              <a:rPr lang="en-US" sz="1200" kern="1200" dirty="0">
                <a:solidFill>
                  <a:schemeClr val="tx1"/>
                </a:solidFill>
                <a:effectLst/>
                <a:latin typeface="+mn-lt"/>
                <a:ea typeface="+mn-ea"/>
                <a:cs typeface="+mn-cs"/>
              </a:rPr>
              <a:t>4 projects that involve </a:t>
            </a:r>
            <a:r>
              <a:rPr lang="en-US" sz="1200" kern="1200" dirty="0" err="1">
                <a:solidFill>
                  <a:schemeClr val="tx1"/>
                </a:solidFill>
                <a:effectLst/>
                <a:latin typeface="+mn-lt"/>
                <a:ea typeface="+mn-ea"/>
                <a:cs typeface="+mn-cs"/>
              </a:rPr>
              <a:t>neuroethics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40 projects that include patient involvement </a:t>
            </a:r>
          </a:p>
          <a:p>
            <a:pPr lvl="1"/>
            <a:r>
              <a:rPr lang="en-US" sz="1200" kern="1200" dirty="0">
                <a:solidFill>
                  <a:schemeClr val="tx1"/>
                </a:solidFill>
                <a:effectLst/>
                <a:latin typeface="+mn-lt"/>
                <a:ea typeface="+mn-ea"/>
                <a:cs typeface="+mn-cs"/>
              </a:rPr>
              <a:t>48 projects that involve neural stimulation </a:t>
            </a:r>
          </a:p>
          <a:p>
            <a:pPr lvl="1"/>
            <a:r>
              <a:rPr lang="en-US" sz="1200" kern="1200" dirty="0">
                <a:solidFill>
                  <a:schemeClr val="tx1"/>
                </a:solidFill>
                <a:effectLst/>
                <a:latin typeface="+mn-lt"/>
                <a:ea typeface="+mn-ea"/>
                <a:cs typeface="+mn-cs"/>
              </a:rPr>
              <a:t>69 projects that involve neural recording </a:t>
            </a:r>
          </a:p>
          <a:p>
            <a:pPr lvl="1"/>
            <a:r>
              <a:rPr lang="en-US" sz="1200" kern="1200" dirty="0">
                <a:solidFill>
                  <a:schemeClr val="tx1"/>
                </a:solidFill>
                <a:effectLst/>
                <a:latin typeface="+mn-lt"/>
                <a:ea typeface="+mn-ea"/>
                <a:cs typeface="+mn-cs"/>
              </a:rPr>
              <a:t>33 projects that involve invasive </a:t>
            </a:r>
            <a:r>
              <a:rPr lang="en-US" sz="1200" kern="1200" dirty="0" err="1">
                <a:solidFill>
                  <a:schemeClr val="tx1"/>
                </a:solidFill>
                <a:effectLst/>
                <a:latin typeface="+mn-lt"/>
                <a:ea typeface="+mn-ea"/>
                <a:cs typeface="+mn-cs"/>
              </a:rPr>
              <a:t>neurotechnologies</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53 projects that involve non-invasive </a:t>
            </a:r>
            <a:r>
              <a:rPr lang="en-US" sz="1200" kern="1200" dirty="0" err="1">
                <a:solidFill>
                  <a:schemeClr val="tx1"/>
                </a:solidFill>
                <a:effectLst/>
                <a:latin typeface="+mn-lt"/>
                <a:ea typeface="+mn-ea"/>
                <a:cs typeface="+mn-cs"/>
              </a:rPr>
              <a:t>neurotechnologies</a:t>
            </a:r>
            <a:endParaRPr lang="en-US" dirty="0"/>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DD3E2-1B59-4038-8DDD-B97A06A34986}"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43290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1.xml"/><Relationship Id="rId5" Type="http://schemas.openxmlformats.org/officeDocument/2006/relationships/tags" Target="../tags/tag59.xml"/><Relationship Id="rId4" Type="http://schemas.openxmlformats.org/officeDocument/2006/relationships/tags" Target="../tags/tag58.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44.xml"/><Relationship Id="rId7" Type="http://schemas.openxmlformats.org/officeDocument/2006/relationships/slideMaster" Target="../slideMasters/slideMaster6.xml"/><Relationship Id="rId2" Type="http://schemas.openxmlformats.org/officeDocument/2006/relationships/tags" Target="../tags/tag543.xml"/><Relationship Id="rId1" Type="http://schemas.openxmlformats.org/officeDocument/2006/relationships/tags" Target="../tags/tag542.xml"/><Relationship Id="rId6" Type="http://schemas.openxmlformats.org/officeDocument/2006/relationships/tags" Target="../tags/tag547.xml"/><Relationship Id="rId5" Type="http://schemas.openxmlformats.org/officeDocument/2006/relationships/tags" Target="../tags/tag546.xml"/><Relationship Id="rId10" Type="http://schemas.openxmlformats.org/officeDocument/2006/relationships/image" Target="../media/image8.png"/><Relationship Id="rId4" Type="http://schemas.openxmlformats.org/officeDocument/2006/relationships/tags" Target="../tags/tag545.xml"/><Relationship Id="rId9" Type="http://schemas.openxmlformats.org/officeDocument/2006/relationships/image" Target="../media/image7.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50.xml"/><Relationship Id="rId7" Type="http://schemas.openxmlformats.org/officeDocument/2006/relationships/slideMaster" Target="../slideMasters/slideMaster6.xml"/><Relationship Id="rId2" Type="http://schemas.openxmlformats.org/officeDocument/2006/relationships/tags" Target="../tags/tag549.xml"/><Relationship Id="rId1" Type="http://schemas.openxmlformats.org/officeDocument/2006/relationships/tags" Target="../tags/tag548.xml"/><Relationship Id="rId6" Type="http://schemas.openxmlformats.org/officeDocument/2006/relationships/tags" Target="../tags/tag553.xml"/><Relationship Id="rId5" Type="http://schemas.openxmlformats.org/officeDocument/2006/relationships/tags" Target="../tags/tag552.xml"/><Relationship Id="rId10" Type="http://schemas.openxmlformats.org/officeDocument/2006/relationships/image" Target="../media/image8.png"/><Relationship Id="rId4" Type="http://schemas.openxmlformats.org/officeDocument/2006/relationships/tags" Target="../tags/tag551.xml"/><Relationship Id="rId9" Type="http://schemas.openxmlformats.org/officeDocument/2006/relationships/image" Target="../media/image7.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56.xml"/><Relationship Id="rId7" Type="http://schemas.openxmlformats.org/officeDocument/2006/relationships/slideMaster" Target="../slideMasters/slideMaster6.xml"/><Relationship Id="rId2" Type="http://schemas.openxmlformats.org/officeDocument/2006/relationships/tags" Target="../tags/tag555.xml"/><Relationship Id="rId1" Type="http://schemas.openxmlformats.org/officeDocument/2006/relationships/tags" Target="../tags/tag554.xml"/><Relationship Id="rId6" Type="http://schemas.openxmlformats.org/officeDocument/2006/relationships/tags" Target="../tags/tag559.xml"/><Relationship Id="rId5" Type="http://schemas.openxmlformats.org/officeDocument/2006/relationships/tags" Target="../tags/tag558.xml"/><Relationship Id="rId10" Type="http://schemas.openxmlformats.org/officeDocument/2006/relationships/image" Target="../media/image8.png"/><Relationship Id="rId4" Type="http://schemas.openxmlformats.org/officeDocument/2006/relationships/tags" Target="../tags/tag557.xml"/><Relationship Id="rId9" Type="http://schemas.openxmlformats.org/officeDocument/2006/relationships/image" Target="../media/image7.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62.xml"/><Relationship Id="rId7" Type="http://schemas.openxmlformats.org/officeDocument/2006/relationships/slideMaster" Target="../slideMasters/slideMaster6.xml"/><Relationship Id="rId2" Type="http://schemas.openxmlformats.org/officeDocument/2006/relationships/tags" Target="../tags/tag561.xml"/><Relationship Id="rId1" Type="http://schemas.openxmlformats.org/officeDocument/2006/relationships/tags" Target="../tags/tag560.xml"/><Relationship Id="rId6" Type="http://schemas.openxmlformats.org/officeDocument/2006/relationships/tags" Target="../tags/tag565.xml"/><Relationship Id="rId5" Type="http://schemas.openxmlformats.org/officeDocument/2006/relationships/tags" Target="../tags/tag564.xml"/><Relationship Id="rId10" Type="http://schemas.openxmlformats.org/officeDocument/2006/relationships/image" Target="../media/image8.png"/><Relationship Id="rId4" Type="http://schemas.openxmlformats.org/officeDocument/2006/relationships/tags" Target="../tags/tag563.xml"/><Relationship Id="rId9" Type="http://schemas.openxmlformats.org/officeDocument/2006/relationships/image" Target="../media/image7.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68.xml"/><Relationship Id="rId7" Type="http://schemas.openxmlformats.org/officeDocument/2006/relationships/slideMaster" Target="../slideMasters/slideMaster6.xml"/><Relationship Id="rId2" Type="http://schemas.openxmlformats.org/officeDocument/2006/relationships/tags" Target="../tags/tag567.xml"/><Relationship Id="rId1" Type="http://schemas.openxmlformats.org/officeDocument/2006/relationships/tags" Target="../tags/tag566.xml"/><Relationship Id="rId6" Type="http://schemas.openxmlformats.org/officeDocument/2006/relationships/tags" Target="../tags/tag571.xml"/><Relationship Id="rId5" Type="http://schemas.openxmlformats.org/officeDocument/2006/relationships/tags" Target="../tags/tag570.xml"/><Relationship Id="rId10" Type="http://schemas.openxmlformats.org/officeDocument/2006/relationships/image" Target="../media/image8.png"/><Relationship Id="rId4" Type="http://schemas.openxmlformats.org/officeDocument/2006/relationships/tags" Target="../tags/tag569.xml"/><Relationship Id="rId9" Type="http://schemas.openxmlformats.org/officeDocument/2006/relationships/image" Target="../media/image7.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74.xml"/><Relationship Id="rId7" Type="http://schemas.openxmlformats.org/officeDocument/2006/relationships/slideMaster" Target="../slideMasters/slideMaster6.xml"/><Relationship Id="rId2" Type="http://schemas.openxmlformats.org/officeDocument/2006/relationships/tags" Target="../tags/tag573.xml"/><Relationship Id="rId1" Type="http://schemas.openxmlformats.org/officeDocument/2006/relationships/tags" Target="../tags/tag572.xml"/><Relationship Id="rId6" Type="http://schemas.openxmlformats.org/officeDocument/2006/relationships/tags" Target="../tags/tag577.xml"/><Relationship Id="rId5" Type="http://schemas.openxmlformats.org/officeDocument/2006/relationships/tags" Target="../tags/tag576.xml"/><Relationship Id="rId10" Type="http://schemas.openxmlformats.org/officeDocument/2006/relationships/image" Target="../media/image8.png"/><Relationship Id="rId4" Type="http://schemas.openxmlformats.org/officeDocument/2006/relationships/tags" Target="../tags/tag575.xml"/><Relationship Id="rId9"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80.xml"/><Relationship Id="rId7" Type="http://schemas.openxmlformats.org/officeDocument/2006/relationships/slideMaster" Target="../slideMasters/slideMaster6.xml"/><Relationship Id="rId2" Type="http://schemas.openxmlformats.org/officeDocument/2006/relationships/tags" Target="../tags/tag579.xml"/><Relationship Id="rId1" Type="http://schemas.openxmlformats.org/officeDocument/2006/relationships/tags" Target="../tags/tag578.xml"/><Relationship Id="rId6" Type="http://schemas.openxmlformats.org/officeDocument/2006/relationships/tags" Target="../tags/tag583.xml"/><Relationship Id="rId5" Type="http://schemas.openxmlformats.org/officeDocument/2006/relationships/tags" Target="../tags/tag582.xml"/><Relationship Id="rId10" Type="http://schemas.openxmlformats.org/officeDocument/2006/relationships/image" Target="../media/image8.png"/><Relationship Id="rId4" Type="http://schemas.openxmlformats.org/officeDocument/2006/relationships/tags" Target="../tags/tag581.xml"/><Relationship Id="rId9" Type="http://schemas.openxmlformats.org/officeDocument/2006/relationships/image" Target="../media/image7.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86.xml"/><Relationship Id="rId7" Type="http://schemas.openxmlformats.org/officeDocument/2006/relationships/slideMaster" Target="../slideMasters/slideMaster6.xml"/><Relationship Id="rId2" Type="http://schemas.openxmlformats.org/officeDocument/2006/relationships/tags" Target="../tags/tag585.xml"/><Relationship Id="rId1" Type="http://schemas.openxmlformats.org/officeDocument/2006/relationships/tags" Target="../tags/tag584.xml"/><Relationship Id="rId6" Type="http://schemas.openxmlformats.org/officeDocument/2006/relationships/tags" Target="../tags/tag589.xml"/><Relationship Id="rId5" Type="http://schemas.openxmlformats.org/officeDocument/2006/relationships/tags" Target="../tags/tag588.xml"/><Relationship Id="rId10" Type="http://schemas.openxmlformats.org/officeDocument/2006/relationships/image" Target="../media/image8.png"/><Relationship Id="rId4" Type="http://schemas.openxmlformats.org/officeDocument/2006/relationships/tags" Target="../tags/tag587.xml"/><Relationship Id="rId9" Type="http://schemas.openxmlformats.org/officeDocument/2006/relationships/image" Target="../media/image7.png"/></Relationships>
</file>

<file path=ppt/slideLayouts/_rels/slideLayout10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92.xml"/><Relationship Id="rId7" Type="http://schemas.openxmlformats.org/officeDocument/2006/relationships/slideMaster" Target="../slideMasters/slideMaster6.xml"/><Relationship Id="rId2" Type="http://schemas.openxmlformats.org/officeDocument/2006/relationships/tags" Target="../tags/tag591.xml"/><Relationship Id="rId1" Type="http://schemas.openxmlformats.org/officeDocument/2006/relationships/tags" Target="../tags/tag590.xml"/><Relationship Id="rId6" Type="http://schemas.openxmlformats.org/officeDocument/2006/relationships/tags" Target="../tags/tag595.xml"/><Relationship Id="rId5" Type="http://schemas.openxmlformats.org/officeDocument/2006/relationships/tags" Target="../tags/tag594.xml"/><Relationship Id="rId10" Type="http://schemas.openxmlformats.org/officeDocument/2006/relationships/image" Target="../media/image8.png"/><Relationship Id="rId4" Type="http://schemas.openxmlformats.org/officeDocument/2006/relationships/tags" Target="../tags/tag593.xml"/><Relationship Id="rId9" Type="http://schemas.openxmlformats.org/officeDocument/2006/relationships/image" Target="../media/image7.png"/></Relationships>
</file>

<file path=ppt/slideLayouts/_rels/slideLayout10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98.xml"/><Relationship Id="rId7" Type="http://schemas.openxmlformats.org/officeDocument/2006/relationships/slideMaster" Target="../slideMasters/slideMaster6.xml"/><Relationship Id="rId2" Type="http://schemas.openxmlformats.org/officeDocument/2006/relationships/tags" Target="../tags/tag597.xml"/><Relationship Id="rId1" Type="http://schemas.openxmlformats.org/officeDocument/2006/relationships/tags" Target="../tags/tag596.xml"/><Relationship Id="rId6" Type="http://schemas.openxmlformats.org/officeDocument/2006/relationships/tags" Target="../tags/tag601.xml"/><Relationship Id="rId5" Type="http://schemas.openxmlformats.org/officeDocument/2006/relationships/tags" Target="../tags/tag600.xml"/><Relationship Id="rId10" Type="http://schemas.openxmlformats.org/officeDocument/2006/relationships/image" Target="../media/image8.png"/><Relationship Id="rId4" Type="http://schemas.openxmlformats.org/officeDocument/2006/relationships/tags" Target="../tags/tag599.xml"/><Relationship Id="rId9"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04.xml"/><Relationship Id="rId7" Type="http://schemas.openxmlformats.org/officeDocument/2006/relationships/slideMaster" Target="../slideMasters/slideMaster6.xml"/><Relationship Id="rId2" Type="http://schemas.openxmlformats.org/officeDocument/2006/relationships/tags" Target="../tags/tag603.xml"/><Relationship Id="rId1" Type="http://schemas.openxmlformats.org/officeDocument/2006/relationships/tags" Target="../tags/tag602.xml"/><Relationship Id="rId6" Type="http://schemas.openxmlformats.org/officeDocument/2006/relationships/tags" Target="../tags/tag607.xml"/><Relationship Id="rId5" Type="http://schemas.openxmlformats.org/officeDocument/2006/relationships/tags" Target="../tags/tag606.xml"/><Relationship Id="rId10" Type="http://schemas.openxmlformats.org/officeDocument/2006/relationships/image" Target="../media/image8.png"/><Relationship Id="rId4" Type="http://schemas.openxmlformats.org/officeDocument/2006/relationships/tags" Target="../tags/tag605.xml"/><Relationship Id="rId9" Type="http://schemas.openxmlformats.org/officeDocument/2006/relationships/image" Target="../media/image7.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10.xml"/><Relationship Id="rId7" Type="http://schemas.openxmlformats.org/officeDocument/2006/relationships/slideMaster" Target="../slideMasters/slideMaster6.xml"/><Relationship Id="rId2" Type="http://schemas.openxmlformats.org/officeDocument/2006/relationships/tags" Target="../tags/tag609.xml"/><Relationship Id="rId1" Type="http://schemas.openxmlformats.org/officeDocument/2006/relationships/tags" Target="../tags/tag608.xml"/><Relationship Id="rId6" Type="http://schemas.openxmlformats.org/officeDocument/2006/relationships/tags" Target="../tags/tag613.xml"/><Relationship Id="rId5" Type="http://schemas.openxmlformats.org/officeDocument/2006/relationships/tags" Target="../tags/tag612.xml"/><Relationship Id="rId10" Type="http://schemas.openxmlformats.org/officeDocument/2006/relationships/image" Target="../media/image8.png"/><Relationship Id="rId4" Type="http://schemas.openxmlformats.org/officeDocument/2006/relationships/tags" Target="../tags/tag611.xml"/><Relationship Id="rId9" Type="http://schemas.openxmlformats.org/officeDocument/2006/relationships/image" Target="../media/image7.png"/></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16.xml"/><Relationship Id="rId7" Type="http://schemas.openxmlformats.org/officeDocument/2006/relationships/slideMaster" Target="../slideMasters/slideMaster6.xml"/><Relationship Id="rId2" Type="http://schemas.openxmlformats.org/officeDocument/2006/relationships/tags" Target="../tags/tag615.xml"/><Relationship Id="rId1" Type="http://schemas.openxmlformats.org/officeDocument/2006/relationships/tags" Target="../tags/tag614.xml"/><Relationship Id="rId6" Type="http://schemas.openxmlformats.org/officeDocument/2006/relationships/tags" Target="../tags/tag619.xml"/><Relationship Id="rId5" Type="http://schemas.openxmlformats.org/officeDocument/2006/relationships/tags" Target="../tags/tag618.xml"/><Relationship Id="rId10" Type="http://schemas.openxmlformats.org/officeDocument/2006/relationships/image" Target="../media/image8.png"/><Relationship Id="rId4" Type="http://schemas.openxmlformats.org/officeDocument/2006/relationships/tags" Target="../tags/tag617.xml"/><Relationship Id="rId9" Type="http://schemas.openxmlformats.org/officeDocument/2006/relationships/image" Target="../media/image7.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22.xml"/><Relationship Id="rId7" Type="http://schemas.openxmlformats.org/officeDocument/2006/relationships/slideMaster" Target="../slideMasters/slideMaster6.xml"/><Relationship Id="rId2" Type="http://schemas.openxmlformats.org/officeDocument/2006/relationships/tags" Target="../tags/tag621.xml"/><Relationship Id="rId1" Type="http://schemas.openxmlformats.org/officeDocument/2006/relationships/tags" Target="../tags/tag620.xml"/><Relationship Id="rId6" Type="http://schemas.openxmlformats.org/officeDocument/2006/relationships/tags" Target="../tags/tag625.xml"/><Relationship Id="rId5" Type="http://schemas.openxmlformats.org/officeDocument/2006/relationships/tags" Target="../tags/tag624.xml"/><Relationship Id="rId10" Type="http://schemas.openxmlformats.org/officeDocument/2006/relationships/image" Target="../media/image8.png"/><Relationship Id="rId4" Type="http://schemas.openxmlformats.org/officeDocument/2006/relationships/tags" Target="../tags/tag623.xml"/><Relationship Id="rId9" Type="http://schemas.openxmlformats.org/officeDocument/2006/relationships/image" Target="../media/image7.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28.xml"/><Relationship Id="rId7" Type="http://schemas.openxmlformats.org/officeDocument/2006/relationships/slideMaster" Target="../slideMasters/slideMaster6.xml"/><Relationship Id="rId2" Type="http://schemas.openxmlformats.org/officeDocument/2006/relationships/tags" Target="../tags/tag627.xml"/><Relationship Id="rId1" Type="http://schemas.openxmlformats.org/officeDocument/2006/relationships/tags" Target="../tags/tag626.xml"/><Relationship Id="rId6" Type="http://schemas.openxmlformats.org/officeDocument/2006/relationships/tags" Target="../tags/tag631.xml"/><Relationship Id="rId5" Type="http://schemas.openxmlformats.org/officeDocument/2006/relationships/tags" Target="../tags/tag630.xml"/><Relationship Id="rId10" Type="http://schemas.openxmlformats.org/officeDocument/2006/relationships/image" Target="../media/image8.png"/><Relationship Id="rId4" Type="http://schemas.openxmlformats.org/officeDocument/2006/relationships/tags" Target="../tags/tag629.xml"/><Relationship Id="rId9"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34.xml"/><Relationship Id="rId7" Type="http://schemas.openxmlformats.org/officeDocument/2006/relationships/slideMaster" Target="../slideMasters/slideMaster6.xml"/><Relationship Id="rId2" Type="http://schemas.openxmlformats.org/officeDocument/2006/relationships/tags" Target="../tags/tag633.xml"/><Relationship Id="rId1" Type="http://schemas.openxmlformats.org/officeDocument/2006/relationships/tags" Target="../tags/tag632.xml"/><Relationship Id="rId6" Type="http://schemas.openxmlformats.org/officeDocument/2006/relationships/tags" Target="../tags/tag637.xml"/><Relationship Id="rId5" Type="http://schemas.openxmlformats.org/officeDocument/2006/relationships/tags" Target="../tags/tag636.xml"/><Relationship Id="rId10" Type="http://schemas.openxmlformats.org/officeDocument/2006/relationships/image" Target="../media/image8.png"/><Relationship Id="rId4" Type="http://schemas.openxmlformats.org/officeDocument/2006/relationships/tags" Target="../tags/tag635.xml"/><Relationship Id="rId9" Type="http://schemas.openxmlformats.org/officeDocument/2006/relationships/image" Target="../media/image7.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40.xml"/><Relationship Id="rId7" Type="http://schemas.openxmlformats.org/officeDocument/2006/relationships/slideMaster" Target="../slideMasters/slideMaster6.xml"/><Relationship Id="rId2" Type="http://schemas.openxmlformats.org/officeDocument/2006/relationships/tags" Target="../tags/tag639.xml"/><Relationship Id="rId1" Type="http://schemas.openxmlformats.org/officeDocument/2006/relationships/tags" Target="../tags/tag638.xml"/><Relationship Id="rId6" Type="http://schemas.openxmlformats.org/officeDocument/2006/relationships/tags" Target="../tags/tag643.xml"/><Relationship Id="rId5" Type="http://schemas.openxmlformats.org/officeDocument/2006/relationships/tags" Target="../tags/tag642.xml"/><Relationship Id="rId10" Type="http://schemas.openxmlformats.org/officeDocument/2006/relationships/image" Target="../media/image8.png"/><Relationship Id="rId4" Type="http://schemas.openxmlformats.org/officeDocument/2006/relationships/tags" Target="../tags/tag641.xml"/><Relationship Id="rId9" Type="http://schemas.openxmlformats.org/officeDocument/2006/relationships/image" Target="../media/image7.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46.xml"/><Relationship Id="rId7" Type="http://schemas.openxmlformats.org/officeDocument/2006/relationships/slideMaster" Target="../slideMasters/slideMaster6.xml"/><Relationship Id="rId2" Type="http://schemas.openxmlformats.org/officeDocument/2006/relationships/tags" Target="../tags/tag645.xml"/><Relationship Id="rId1" Type="http://schemas.openxmlformats.org/officeDocument/2006/relationships/tags" Target="../tags/tag644.xml"/><Relationship Id="rId6" Type="http://schemas.openxmlformats.org/officeDocument/2006/relationships/tags" Target="../tags/tag649.xml"/><Relationship Id="rId5" Type="http://schemas.openxmlformats.org/officeDocument/2006/relationships/tags" Target="../tags/tag648.xml"/><Relationship Id="rId10" Type="http://schemas.openxmlformats.org/officeDocument/2006/relationships/image" Target="../media/image8.png"/><Relationship Id="rId4" Type="http://schemas.openxmlformats.org/officeDocument/2006/relationships/tags" Target="../tags/tag647.xml"/><Relationship Id="rId9" Type="http://schemas.openxmlformats.org/officeDocument/2006/relationships/image" Target="../media/image7.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52.xml"/><Relationship Id="rId7" Type="http://schemas.openxmlformats.org/officeDocument/2006/relationships/slideMaster" Target="../slideMasters/slideMaster6.xml"/><Relationship Id="rId2" Type="http://schemas.openxmlformats.org/officeDocument/2006/relationships/tags" Target="../tags/tag651.xml"/><Relationship Id="rId1" Type="http://schemas.openxmlformats.org/officeDocument/2006/relationships/tags" Target="../tags/tag650.xml"/><Relationship Id="rId6" Type="http://schemas.openxmlformats.org/officeDocument/2006/relationships/tags" Target="../tags/tag655.xml"/><Relationship Id="rId5" Type="http://schemas.openxmlformats.org/officeDocument/2006/relationships/tags" Target="../tags/tag654.xml"/><Relationship Id="rId10" Type="http://schemas.openxmlformats.org/officeDocument/2006/relationships/image" Target="../media/image8.png"/><Relationship Id="rId4" Type="http://schemas.openxmlformats.org/officeDocument/2006/relationships/tags" Target="../tags/tag653.xml"/><Relationship Id="rId9" Type="http://schemas.openxmlformats.org/officeDocument/2006/relationships/image" Target="../media/image7.png"/></Relationships>
</file>

<file path=ppt/slideLayouts/_rels/slideLayout119.xml.rels><?xml version="1.0" encoding="UTF-8" standalone="yes"?>
<Relationships xmlns="http://schemas.openxmlformats.org/package/2006/relationships"><Relationship Id="rId3" Type="http://schemas.openxmlformats.org/officeDocument/2006/relationships/tags" Target="../tags/tag658.xml"/><Relationship Id="rId2" Type="http://schemas.openxmlformats.org/officeDocument/2006/relationships/tags" Target="../tags/tag657.xml"/><Relationship Id="rId1" Type="http://schemas.openxmlformats.org/officeDocument/2006/relationships/tags" Target="../tags/tag656.xml"/><Relationship Id="rId4"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slideMaster" Target="../slideMasters/slideMaster2.xml"/><Relationship Id="rId5" Type="http://schemas.openxmlformats.org/officeDocument/2006/relationships/tags" Target="../tags/tag76.xml"/><Relationship Id="rId4" Type="http://schemas.openxmlformats.org/officeDocument/2006/relationships/tags" Target="../tags/tag75.xml"/></Relationships>
</file>

<file path=ppt/slideLayouts/_rels/slideLayout120.xml.rels><?xml version="1.0" encoding="UTF-8" standalone="yes"?>
<Relationships xmlns="http://schemas.openxmlformats.org/package/2006/relationships"><Relationship Id="rId3" Type="http://schemas.openxmlformats.org/officeDocument/2006/relationships/tags" Target="../tags/tag661.xml"/><Relationship Id="rId2" Type="http://schemas.openxmlformats.org/officeDocument/2006/relationships/tags" Target="../tags/tag660.xml"/><Relationship Id="rId1" Type="http://schemas.openxmlformats.org/officeDocument/2006/relationships/tags" Target="../tags/tag659.xml"/><Relationship Id="rId4"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tags" Target="../tags/tag664.xml"/><Relationship Id="rId2" Type="http://schemas.openxmlformats.org/officeDocument/2006/relationships/tags" Target="../tags/tag663.xml"/><Relationship Id="rId1" Type="http://schemas.openxmlformats.org/officeDocument/2006/relationships/tags" Target="../tags/tag662.xml"/><Relationship Id="rId4"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tags" Target="../tags/tag667.xml"/><Relationship Id="rId2" Type="http://schemas.openxmlformats.org/officeDocument/2006/relationships/tags" Target="../tags/tag666.xml"/><Relationship Id="rId1" Type="http://schemas.openxmlformats.org/officeDocument/2006/relationships/tags" Target="../tags/tag665.xml"/><Relationship Id="rId4"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tags" Target="../tags/tag670.xml"/><Relationship Id="rId2" Type="http://schemas.openxmlformats.org/officeDocument/2006/relationships/tags" Target="../tags/tag669.xml"/><Relationship Id="rId1" Type="http://schemas.openxmlformats.org/officeDocument/2006/relationships/tags" Target="../tags/tag668.xml"/><Relationship Id="rId4"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72.xml"/><Relationship Id="rId1" Type="http://schemas.openxmlformats.org/officeDocument/2006/relationships/tags" Target="../tags/tag671.xml"/></Relationships>
</file>

<file path=ppt/slideLayouts/_rels/slideLayout125.xml.rels><?xml version="1.0" encoding="UTF-8" standalone="yes"?>
<Relationships xmlns="http://schemas.openxmlformats.org/package/2006/relationships"><Relationship Id="rId3" Type="http://schemas.openxmlformats.org/officeDocument/2006/relationships/tags" Target="../tags/tag675.xml"/><Relationship Id="rId2" Type="http://schemas.openxmlformats.org/officeDocument/2006/relationships/tags" Target="../tags/tag674.xml"/><Relationship Id="rId1" Type="http://schemas.openxmlformats.org/officeDocument/2006/relationships/tags" Target="../tags/tag673.xml"/><Relationship Id="rId4"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tags" Target="../tags/tag678.xml"/><Relationship Id="rId2" Type="http://schemas.openxmlformats.org/officeDocument/2006/relationships/tags" Target="../tags/tag677.xml"/><Relationship Id="rId1" Type="http://schemas.openxmlformats.org/officeDocument/2006/relationships/tags" Target="../tags/tag676.xml"/><Relationship Id="rId4"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tags" Target="../tags/tag681.xml"/><Relationship Id="rId2" Type="http://schemas.openxmlformats.org/officeDocument/2006/relationships/tags" Target="../tags/tag680.xml"/><Relationship Id="rId1" Type="http://schemas.openxmlformats.org/officeDocument/2006/relationships/tags" Target="../tags/tag679.xml"/><Relationship Id="rId4"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tags" Target="../tags/tag684.xml"/><Relationship Id="rId2" Type="http://schemas.openxmlformats.org/officeDocument/2006/relationships/tags" Target="../tags/tag683.xml"/><Relationship Id="rId1" Type="http://schemas.openxmlformats.org/officeDocument/2006/relationships/tags" Target="../tags/tag682.xml"/><Relationship Id="rId4"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86.xml"/><Relationship Id="rId1" Type="http://schemas.openxmlformats.org/officeDocument/2006/relationships/tags" Target="../tags/tag685.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slideMaster" Target="../slideMasters/slideMaster2.xml"/><Relationship Id="rId5" Type="http://schemas.openxmlformats.org/officeDocument/2006/relationships/tags" Target="../tags/tag81.xml"/><Relationship Id="rId4" Type="http://schemas.openxmlformats.org/officeDocument/2006/relationships/tags" Target="../tags/tag80.xml"/></Relationships>
</file>

<file path=ppt/slideLayouts/_rels/slideLayout130.xml.rels><?xml version="1.0" encoding="UTF-8" standalone="yes"?>
<Relationships xmlns="http://schemas.openxmlformats.org/package/2006/relationships"><Relationship Id="rId3" Type="http://schemas.openxmlformats.org/officeDocument/2006/relationships/tags" Target="../tags/tag689.xml"/><Relationship Id="rId2" Type="http://schemas.openxmlformats.org/officeDocument/2006/relationships/tags" Target="../tags/tag688.xml"/><Relationship Id="rId1" Type="http://schemas.openxmlformats.org/officeDocument/2006/relationships/tags" Target="../tags/tag687.xml"/><Relationship Id="rId4"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690.xml"/></Relationships>
</file>

<file path=ppt/slideLayouts/_rels/slideLayout132.xml.rels><?xml version="1.0" encoding="UTF-8" standalone="yes"?>
<Relationships xmlns="http://schemas.openxmlformats.org/package/2006/relationships"><Relationship Id="rId3" Type="http://schemas.openxmlformats.org/officeDocument/2006/relationships/tags" Target="../tags/tag700.xml"/><Relationship Id="rId2" Type="http://schemas.openxmlformats.org/officeDocument/2006/relationships/tags" Target="../tags/tag699.xml"/><Relationship Id="rId1" Type="http://schemas.openxmlformats.org/officeDocument/2006/relationships/tags" Target="../tags/tag698.xml"/><Relationship Id="rId6" Type="http://schemas.openxmlformats.org/officeDocument/2006/relationships/slideMaster" Target="../slideMasters/slideMaster7.xml"/><Relationship Id="rId5" Type="http://schemas.openxmlformats.org/officeDocument/2006/relationships/tags" Target="../tags/tag702.xml"/><Relationship Id="rId4" Type="http://schemas.openxmlformats.org/officeDocument/2006/relationships/tags" Target="../tags/tag701.xml"/></Relationships>
</file>

<file path=ppt/slideLayouts/_rels/slideLayout133.xml.rels><?xml version="1.0" encoding="UTF-8" standalone="yes"?>
<Relationships xmlns="http://schemas.openxmlformats.org/package/2006/relationships"><Relationship Id="rId3" Type="http://schemas.openxmlformats.org/officeDocument/2006/relationships/tags" Target="../tags/tag705.xml"/><Relationship Id="rId2" Type="http://schemas.openxmlformats.org/officeDocument/2006/relationships/tags" Target="../tags/tag704.xml"/><Relationship Id="rId1" Type="http://schemas.openxmlformats.org/officeDocument/2006/relationships/tags" Target="../tags/tag703.xml"/><Relationship Id="rId5" Type="http://schemas.openxmlformats.org/officeDocument/2006/relationships/slideMaster" Target="../slideMasters/slideMaster7.xml"/><Relationship Id="rId4" Type="http://schemas.openxmlformats.org/officeDocument/2006/relationships/tags" Target="../tags/tag706.xml"/></Relationships>
</file>

<file path=ppt/slideLayouts/_rels/slideLayout134.xml.rels><?xml version="1.0" encoding="UTF-8" standalone="yes"?>
<Relationships xmlns="http://schemas.openxmlformats.org/package/2006/relationships"><Relationship Id="rId3" Type="http://schemas.openxmlformats.org/officeDocument/2006/relationships/tags" Target="../tags/tag709.xml"/><Relationship Id="rId2" Type="http://schemas.openxmlformats.org/officeDocument/2006/relationships/tags" Target="../tags/tag708.xml"/><Relationship Id="rId1" Type="http://schemas.openxmlformats.org/officeDocument/2006/relationships/tags" Target="../tags/tag707.xml"/><Relationship Id="rId6" Type="http://schemas.openxmlformats.org/officeDocument/2006/relationships/slideMaster" Target="../slideMasters/slideMaster7.xml"/><Relationship Id="rId5" Type="http://schemas.openxmlformats.org/officeDocument/2006/relationships/tags" Target="../tags/tag711.xml"/><Relationship Id="rId4" Type="http://schemas.openxmlformats.org/officeDocument/2006/relationships/tags" Target="../tags/tag710.xml"/></Relationships>
</file>

<file path=ppt/slideLayouts/_rels/slideLayout135.xml.rels><?xml version="1.0" encoding="UTF-8" standalone="yes"?>
<Relationships xmlns="http://schemas.openxmlformats.org/package/2006/relationships"><Relationship Id="rId3" Type="http://schemas.openxmlformats.org/officeDocument/2006/relationships/tags" Target="../tags/tag714.xml"/><Relationship Id="rId7" Type="http://schemas.openxmlformats.org/officeDocument/2006/relationships/slideMaster" Target="../slideMasters/slideMaster7.xml"/><Relationship Id="rId2" Type="http://schemas.openxmlformats.org/officeDocument/2006/relationships/tags" Target="../tags/tag713.xml"/><Relationship Id="rId1" Type="http://schemas.openxmlformats.org/officeDocument/2006/relationships/tags" Target="../tags/tag712.xml"/><Relationship Id="rId6" Type="http://schemas.openxmlformats.org/officeDocument/2006/relationships/tags" Target="../tags/tag717.xml"/><Relationship Id="rId5" Type="http://schemas.openxmlformats.org/officeDocument/2006/relationships/tags" Target="../tags/tag716.xml"/><Relationship Id="rId4" Type="http://schemas.openxmlformats.org/officeDocument/2006/relationships/tags" Target="../tags/tag715.xml"/></Relationships>
</file>

<file path=ppt/slideLayouts/_rels/slideLayout136.xml.rels><?xml version="1.0" encoding="UTF-8" standalone="yes"?>
<Relationships xmlns="http://schemas.openxmlformats.org/package/2006/relationships"><Relationship Id="rId8" Type="http://schemas.openxmlformats.org/officeDocument/2006/relationships/tags" Target="../tags/tag725.xml"/><Relationship Id="rId3" Type="http://schemas.openxmlformats.org/officeDocument/2006/relationships/tags" Target="../tags/tag720.xml"/><Relationship Id="rId7" Type="http://schemas.openxmlformats.org/officeDocument/2006/relationships/tags" Target="../tags/tag724.xml"/><Relationship Id="rId2" Type="http://schemas.openxmlformats.org/officeDocument/2006/relationships/tags" Target="../tags/tag719.xml"/><Relationship Id="rId1" Type="http://schemas.openxmlformats.org/officeDocument/2006/relationships/tags" Target="../tags/tag718.xml"/><Relationship Id="rId6" Type="http://schemas.openxmlformats.org/officeDocument/2006/relationships/tags" Target="../tags/tag723.xml"/><Relationship Id="rId5" Type="http://schemas.openxmlformats.org/officeDocument/2006/relationships/tags" Target="../tags/tag722.xml"/><Relationship Id="rId4" Type="http://schemas.openxmlformats.org/officeDocument/2006/relationships/tags" Target="../tags/tag721.xml"/><Relationship Id="rId9"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tags" Target="../tags/tag728.xml"/><Relationship Id="rId2" Type="http://schemas.openxmlformats.org/officeDocument/2006/relationships/tags" Target="../tags/tag727.xml"/><Relationship Id="rId1" Type="http://schemas.openxmlformats.org/officeDocument/2006/relationships/tags" Target="../tags/tag726.xml"/><Relationship Id="rId5" Type="http://schemas.openxmlformats.org/officeDocument/2006/relationships/slideMaster" Target="../slideMasters/slideMaster7.xml"/><Relationship Id="rId4" Type="http://schemas.openxmlformats.org/officeDocument/2006/relationships/tags" Target="../tags/tag729.xml"/></Relationships>
</file>

<file path=ppt/slideLayouts/_rels/slideLayout138.xml.rels><?xml version="1.0" encoding="UTF-8" standalone="yes"?>
<Relationships xmlns="http://schemas.openxmlformats.org/package/2006/relationships"><Relationship Id="rId3" Type="http://schemas.openxmlformats.org/officeDocument/2006/relationships/tags" Target="../tags/tag732.xml"/><Relationship Id="rId2" Type="http://schemas.openxmlformats.org/officeDocument/2006/relationships/tags" Target="../tags/tag731.xml"/><Relationship Id="rId1" Type="http://schemas.openxmlformats.org/officeDocument/2006/relationships/tags" Target="../tags/tag730.xml"/><Relationship Id="rId4"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tags" Target="../tags/tag735.xml"/><Relationship Id="rId7" Type="http://schemas.openxmlformats.org/officeDocument/2006/relationships/slideMaster" Target="../slideMasters/slideMaster7.xml"/><Relationship Id="rId2" Type="http://schemas.openxmlformats.org/officeDocument/2006/relationships/tags" Target="../tags/tag734.xml"/><Relationship Id="rId1" Type="http://schemas.openxmlformats.org/officeDocument/2006/relationships/tags" Target="../tags/tag733.xml"/><Relationship Id="rId6" Type="http://schemas.openxmlformats.org/officeDocument/2006/relationships/tags" Target="../tags/tag738.xml"/><Relationship Id="rId5" Type="http://schemas.openxmlformats.org/officeDocument/2006/relationships/tags" Target="../tags/tag737.xml"/><Relationship Id="rId4" Type="http://schemas.openxmlformats.org/officeDocument/2006/relationships/tags" Target="../tags/tag736.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slideMaster" Target="../slideMasters/slideMaster2.xml"/><Relationship Id="rId5" Type="http://schemas.openxmlformats.org/officeDocument/2006/relationships/tags" Target="../tags/tag86.xml"/><Relationship Id="rId4" Type="http://schemas.openxmlformats.org/officeDocument/2006/relationships/tags" Target="../tags/tag85.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741.xml"/><Relationship Id="rId7" Type="http://schemas.openxmlformats.org/officeDocument/2006/relationships/slideMaster" Target="../slideMasters/slideMaster7.xml"/><Relationship Id="rId2" Type="http://schemas.openxmlformats.org/officeDocument/2006/relationships/tags" Target="../tags/tag740.xml"/><Relationship Id="rId1" Type="http://schemas.openxmlformats.org/officeDocument/2006/relationships/tags" Target="../tags/tag739.xml"/><Relationship Id="rId6" Type="http://schemas.openxmlformats.org/officeDocument/2006/relationships/tags" Target="../tags/tag744.xml"/><Relationship Id="rId5" Type="http://schemas.openxmlformats.org/officeDocument/2006/relationships/tags" Target="../tags/tag743.xml"/><Relationship Id="rId4" Type="http://schemas.openxmlformats.org/officeDocument/2006/relationships/tags" Target="../tags/tag742.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747.xml"/><Relationship Id="rId2" Type="http://schemas.openxmlformats.org/officeDocument/2006/relationships/tags" Target="../tags/tag746.xml"/><Relationship Id="rId1" Type="http://schemas.openxmlformats.org/officeDocument/2006/relationships/tags" Target="../tags/tag745.xml"/><Relationship Id="rId6" Type="http://schemas.openxmlformats.org/officeDocument/2006/relationships/slideMaster" Target="../slideMasters/slideMaster7.xml"/><Relationship Id="rId5" Type="http://schemas.openxmlformats.org/officeDocument/2006/relationships/tags" Target="../tags/tag749.xml"/><Relationship Id="rId4" Type="http://schemas.openxmlformats.org/officeDocument/2006/relationships/tags" Target="../tags/tag748.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752.xml"/><Relationship Id="rId2" Type="http://schemas.openxmlformats.org/officeDocument/2006/relationships/tags" Target="../tags/tag751.xml"/><Relationship Id="rId1" Type="http://schemas.openxmlformats.org/officeDocument/2006/relationships/tags" Target="../tags/tag750.xml"/><Relationship Id="rId6" Type="http://schemas.openxmlformats.org/officeDocument/2006/relationships/slideMaster" Target="../slideMasters/slideMaster7.xml"/><Relationship Id="rId5" Type="http://schemas.openxmlformats.org/officeDocument/2006/relationships/tags" Target="../tags/tag754.xml"/><Relationship Id="rId4" Type="http://schemas.openxmlformats.org/officeDocument/2006/relationships/tags" Target="../tags/tag753.xml"/></Relationships>
</file>

<file path=ppt/slideLayouts/_rels/slideLayout143.xml.rels><?xml version="1.0" encoding="UTF-8" standalone="yes"?>
<Relationships xmlns="http://schemas.openxmlformats.org/package/2006/relationships"><Relationship Id="rId3" Type="http://schemas.openxmlformats.org/officeDocument/2006/relationships/tags" Target="../tags/tag757.xml"/><Relationship Id="rId2" Type="http://schemas.openxmlformats.org/officeDocument/2006/relationships/tags" Target="../tags/tag756.xml"/><Relationship Id="rId1" Type="http://schemas.openxmlformats.org/officeDocument/2006/relationships/tags" Target="../tags/tag755.xml"/><Relationship Id="rId6" Type="http://schemas.openxmlformats.org/officeDocument/2006/relationships/slideMaster" Target="../slideMasters/slideMaster7.xml"/><Relationship Id="rId5" Type="http://schemas.openxmlformats.org/officeDocument/2006/relationships/tags" Target="../tags/tag759.xml"/><Relationship Id="rId4" Type="http://schemas.openxmlformats.org/officeDocument/2006/relationships/tags" Target="../tags/tag758.xml"/></Relationships>
</file>

<file path=ppt/slideLayouts/_rels/slideLayout144.xml.rels><?xml version="1.0" encoding="UTF-8" standalone="yes"?>
<Relationships xmlns="http://schemas.openxmlformats.org/package/2006/relationships"><Relationship Id="rId3" Type="http://schemas.openxmlformats.org/officeDocument/2006/relationships/tags" Target="../tags/tag762.xml"/><Relationship Id="rId2" Type="http://schemas.openxmlformats.org/officeDocument/2006/relationships/tags" Target="../tags/tag761.xml"/><Relationship Id="rId1" Type="http://schemas.openxmlformats.org/officeDocument/2006/relationships/tags" Target="../tags/tag760.xml"/><Relationship Id="rId5" Type="http://schemas.openxmlformats.org/officeDocument/2006/relationships/slideMaster" Target="../slideMasters/slideMaster7.xml"/><Relationship Id="rId4" Type="http://schemas.openxmlformats.org/officeDocument/2006/relationships/tags" Target="../tags/tag763.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64.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774.xml"/><Relationship Id="rId2" Type="http://schemas.openxmlformats.org/officeDocument/2006/relationships/tags" Target="../tags/tag773.xml"/><Relationship Id="rId1" Type="http://schemas.openxmlformats.org/officeDocument/2006/relationships/tags" Target="../tags/tag772.xml"/><Relationship Id="rId6" Type="http://schemas.openxmlformats.org/officeDocument/2006/relationships/slideMaster" Target="../slideMasters/slideMaster8.xml"/><Relationship Id="rId5" Type="http://schemas.openxmlformats.org/officeDocument/2006/relationships/tags" Target="../tags/tag776.xml"/><Relationship Id="rId4" Type="http://schemas.openxmlformats.org/officeDocument/2006/relationships/tags" Target="../tags/tag775.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779.xml"/><Relationship Id="rId2" Type="http://schemas.openxmlformats.org/officeDocument/2006/relationships/tags" Target="../tags/tag778.xml"/><Relationship Id="rId1" Type="http://schemas.openxmlformats.org/officeDocument/2006/relationships/tags" Target="../tags/tag777.xml"/><Relationship Id="rId5" Type="http://schemas.openxmlformats.org/officeDocument/2006/relationships/slideMaster" Target="../slideMasters/slideMaster8.xml"/><Relationship Id="rId4" Type="http://schemas.openxmlformats.org/officeDocument/2006/relationships/tags" Target="../tags/tag780.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783.xml"/><Relationship Id="rId2" Type="http://schemas.openxmlformats.org/officeDocument/2006/relationships/tags" Target="../tags/tag782.xml"/><Relationship Id="rId1" Type="http://schemas.openxmlformats.org/officeDocument/2006/relationships/tags" Target="../tags/tag781.xml"/><Relationship Id="rId6" Type="http://schemas.openxmlformats.org/officeDocument/2006/relationships/slideMaster" Target="../slideMasters/slideMaster8.xml"/><Relationship Id="rId5" Type="http://schemas.openxmlformats.org/officeDocument/2006/relationships/tags" Target="../tags/tag785.xml"/><Relationship Id="rId4" Type="http://schemas.openxmlformats.org/officeDocument/2006/relationships/tags" Target="../tags/tag784.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788.xml"/><Relationship Id="rId7" Type="http://schemas.openxmlformats.org/officeDocument/2006/relationships/slideMaster" Target="../slideMasters/slideMaster8.xml"/><Relationship Id="rId2" Type="http://schemas.openxmlformats.org/officeDocument/2006/relationships/tags" Target="../tags/tag787.xml"/><Relationship Id="rId1" Type="http://schemas.openxmlformats.org/officeDocument/2006/relationships/tags" Target="../tags/tag786.xml"/><Relationship Id="rId6" Type="http://schemas.openxmlformats.org/officeDocument/2006/relationships/tags" Target="../tags/tag791.xml"/><Relationship Id="rId5" Type="http://schemas.openxmlformats.org/officeDocument/2006/relationships/tags" Target="../tags/tag790.xml"/><Relationship Id="rId4" Type="http://schemas.openxmlformats.org/officeDocument/2006/relationships/tags" Target="../tags/tag789.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slideMaster" Target="../slideMasters/slideMaster2.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s>
</file>

<file path=ppt/slideLayouts/_rels/slideLayout150.xml.rels><?xml version="1.0" encoding="UTF-8" standalone="yes"?>
<Relationships xmlns="http://schemas.openxmlformats.org/package/2006/relationships"><Relationship Id="rId8" Type="http://schemas.openxmlformats.org/officeDocument/2006/relationships/tags" Target="../tags/tag799.xml"/><Relationship Id="rId3" Type="http://schemas.openxmlformats.org/officeDocument/2006/relationships/tags" Target="../tags/tag794.xml"/><Relationship Id="rId7" Type="http://schemas.openxmlformats.org/officeDocument/2006/relationships/tags" Target="../tags/tag798.xml"/><Relationship Id="rId2" Type="http://schemas.openxmlformats.org/officeDocument/2006/relationships/tags" Target="../tags/tag793.xml"/><Relationship Id="rId1" Type="http://schemas.openxmlformats.org/officeDocument/2006/relationships/tags" Target="../tags/tag792.xml"/><Relationship Id="rId6" Type="http://schemas.openxmlformats.org/officeDocument/2006/relationships/tags" Target="../tags/tag797.xml"/><Relationship Id="rId5" Type="http://schemas.openxmlformats.org/officeDocument/2006/relationships/tags" Target="../tags/tag796.xml"/><Relationship Id="rId4" Type="http://schemas.openxmlformats.org/officeDocument/2006/relationships/tags" Target="../tags/tag795.xml"/><Relationship Id="rId9"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802.xml"/><Relationship Id="rId2" Type="http://schemas.openxmlformats.org/officeDocument/2006/relationships/tags" Target="../tags/tag801.xml"/><Relationship Id="rId1" Type="http://schemas.openxmlformats.org/officeDocument/2006/relationships/tags" Target="../tags/tag800.xml"/><Relationship Id="rId5" Type="http://schemas.openxmlformats.org/officeDocument/2006/relationships/slideMaster" Target="../slideMasters/slideMaster8.xml"/><Relationship Id="rId4" Type="http://schemas.openxmlformats.org/officeDocument/2006/relationships/tags" Target="../tags/tag803.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806.xml"/><Relationship Id="rId2" Type="http://schemas.openxmlformats.org/officeDocument/2006/relationships/tags" Target="../tags/tag805.xml"/><Relationship Id="rId1" Type="http://schemas.openxmlformats.org/officeDocument/2006/relationships/tags" Target="../tags/tag804.xml"/><Relationship Id="rId4"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809.xml"/><Relationship Id="rId7" Type="http://schemas.openxmlformats.org/officeDocument/2006/relationships/slideMaster" Target="../slideMasters/slideMaster8.xml"/><Relationship Id="rId2" Type="http://schemas.openxmlformats.org/officeDocument/2006/relationships/tags" Target="../tags/tag808.xml"/><Relationship Id="rId1" Type="http://schemas.openxmlformats.org/officeDocument/2006/relationships/tags" Target="../tags/tag807.xml"/><Relationship Id="rId6" Type="http://schemas.openxmlformats.org/officeDocument/2006/relationships/tags" Target="../tags/tag812.xml"/><Relationship Id="rId5" Type="http://schemas.openxmlformats.org/officeDocument/2006/relationships/tags" Target="../tags/tag811.xml"/><Relationship Id="rId4" Type="http://schemas.openxmlformats.org/officeDocument/2006/relationships/tags" Target="../tags/tag810.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815.xml"/><Relationship Id="rId7" Type="http://schemas.openxmlformats.org/officeDocument/2006/relationships/slideMaster" Target="../slideMasters/slideMaster8.xml"/><Relationship Id="rId2" Type="http://schemas.openxmlformats.org/officeDocument/2006/relationships/tags" Target="../tags/tag814.xml"/><Relationship Id="rId1" Type="http://schemas.openxmlformats.org/officeDocument/2006/relationships/tags" Target="../tags/tag813.xml"/><Relationship Id="rId6" Type="http://schemas.openxmlformats.org/officeDocument/2006/relationships/tags" Target="../tags/tag818.xml"/><Relationship Id="rId5" Type="http://schemas.openxmlformats.org/officeDocument/2006/relationships/tags" Target="../tags/tag817.xml"/><Relationship Id="rId4" Type="http://schemas.openxmlformats.org/officeDocument/2006/relationships/tags" Target="../tags/tag816.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821.xml"/><Relationship Id="rId2" Type="http://schemas.openxmlformats.org/officeDocument/2006/relationships/tags" Target="../tags/tag820.xml"/><Relationship Id="rId1" Type="http://schemas.openxmlformats.org/officeDocument/2006/relationships/tags" Target="../tags/tag819.xml"/><Relationship Id="rId6" Type="http://schemas.openxmlformats.org/officeDocument/2006/relationships/slideMaster" Target="../slideMasters/slideMaster8.xml"/><Relationship Id="rId5" Type="http://schemas.openxmlformats.org/officeDocument/2006/relationships/tags" Target="../tags/tag823.xml"/><Relationship Id="rId4" Type="http://schemas.openxmlformats.org/officeDocument/2006/relationships/tags" Target="../tags/tag822.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826.xml"/><Relationship Id="rId2" Type="http://schemas.openxmlformats.org/officeDocument/2006/relationships/tags" Target="../tags/tag825.xml"/><Relationship Id="rId1" Type="http://schemas.openxmlformats.org/officeDocument/2006/relationships/tags" Target="../tags/tag824.xml"/><Relationship Id="rId6" Type="http://schemas.openxmlformats.org/officeDocument/2006/relationships/slideMaster" Target="../slideMasters/slideMaster8.xml"/><Relationship Id="rId5" Type="http://schemas.openxmlformats.org/officeDocument/2006/relationships/tags" Target="../tags/tag828.xml"/><Relationship Id="rId4" Type="http://schemas.openxmlformats.org/officeDocument/2006/relationships/tags" Target="../tags/tag827.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831.xml"/><Relationship Id="rId2" Type="http://schemas.openxmlformats.org/officeDocument/2006/relationships/tags" Target="../tags/tag830.xml"/><Relationship Id="rId1" Type="http://schemas.openxmlformats.org/officeDocument/2006/relationships/tags" Target="../tags/tag829.xml"/><Relationship Id="rId6" Type="http://schemas.openxmlformats.org/officeDocument/2006/relationships/slideMaster" Target="../slideMasters/slideMaster8.xml"/><Relationship Id="rId5" Type="http://schemas.openxmlformats.org/officeDocument/2006/relationships/tags" Target="../tags/tag833.xml"/><Relationship Id="rId4" Type="http://schemas.openxmlformats.org/officeDocument/2006/relationships/tags" Target="../tags/tag832.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836.xml"/><Relationship Id="rId2" Type="http://schemas.openxmlformats.org/officeDocument/2006/relationships/tags" Target="../tags/tag835.xml"/><Relationship Id="rId1" Type="http://schemas.openxmlformats.org/officeDocument/2006/relationships/tags" Target="../tags/tag834.xml"/><Relationship Id="rId5" Type="http://schemas.openxmlformats.org/officeDocument/2006/relationships/slideMaster" Target="../slideMasters/slideMaster8.xml"/><Relationship Id="rId4" Type="http://schemas.openxmlformats.org/officeDocument/2006/relationships/tags" Target="../tags/tag837.xml"/></Relationships>
</file>

<file path=ppt/slideLayouts/_rels/slideLayout15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838.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848.xml"/><Relationship Id="rId2" Type="http://schemas.openxmlformats.org/officeDocument/2006/relationships/tags" Target="../tags/tag847.xml"/><Relationship Id="rId1" Type="http://schemas.openxmlformats.org/officeDocument/2006/relationships/tags" Target="../tags/tag846.xml"/><Relationship Id="rId6" Type="http://schemas.openxmlformats.org/officeDocument/2006/relationships/slideMaster" Target="../slideMasters/slideMaster9.xml"/><Relationship Id="rId5" Type="http://schemas.openxmlformats.org/officeDocument/2006/relationships/tags" Target="../tags/tag850.xml"/><Relationship Id="rId4" Type="http://schemas.openxmlformats.org/officeDocument/2006/relationships/tags" Target="../tags/tag849.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853.xml"/><Relationship Id="rId2" Type="http://schemas.openxmlformats.org/officeDocument/2006/relationships/tags" Target="../tags/tag852.xml"/><Relationship Id="rId1" Type="http://schemas.openxmlformats.org/officeDocument/2006/relationships/tags" Target="../tags/tag851.xml"/><Relationship Id="rId6" Type="http://schemas.openxmlformats.org/officeDocument/2006/relationships/slideMaster" Target="../slideMasters/slideMaster9.xml"/><Relationship Id="rId5" Type="http://schemas.openxmlformats.org/officeDocument/2006/relationships/tags" Target="../tags/tag855.xml"/><Relationship Id="rId4" Type="http://schemas.openxmlformats.org/officeDocument/2006/relationships/tags" Target="../tags/tag854.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858.xml"/><Relationship Id="rId2" Type="http://schemas.openxmlformats.org/officeDocument/2006/relationships/tags" Target="../tags/tag857.xml"/><Relationship Id="rId1" Type="http://schemas.openxmlformats.org/officeDocument/2006/relationships/tags" Target="../tags/tag856.xml"/><Relationship Id="rId6" Type="http://schemas.openxmlformats.org/officeDocument/2006/relationships/slideMaster" Target="../slideMasters/slideMaster9.xml"/><Relationship Id="rId5" Type="http://schemas.openxmlformats.org/officeDocument/2006/relationships/tags" Target="../tags/tag860.xml"/><Relationship Id="rId4" Type="http://schemas.openxmlformats.org/officeDocument/2006/relationships/tags" Target="../tags/tag859.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863.xml"/><Relationship Id="rId7" Type="http://schemas.openxmlformats.org/officeDocument/2006/relationships/slideMaster" Target="../slideMasters/slideMaster9.xml"/><Relationship Id="rId2" Type="http://schemas.openxmlformats.org/officeDocument/2006/relationships/tags" Target="../tags/tag862.xml"/><Relationship Id="rId1" Type="http://schemas.openxmlformats.org/officeDocument/2006/relationships/tags" Target="../tags/tag861.xml"/><Relationship Id="rId6" Type="http://schemas.openxmlformats.org/officeDocument/2006/relationships/tags" Target="../tags/tag866.xml"/><Relationship Id="rId5" Type="http://schemas.openxmlformats.org/officeDocument/2006/relationships/tags" Target="../tags/tag865.xml"/><Relationship Id="rId4" Type="http://schemas.openxmlformats.org/officeDocument/2006/relationships/tags" Target="../tags/tag864.xml"/></Relationships>
</file>

<file path=ppt/slideLayouts/_rels/slideLayout164.xml.rels><?xml version="1.0" encoding="UTF-8" standalone="yes"?>
<Relationships xmlns="http://schemas.openxmlformats.org/package/2006/relationships"><Relationship Id="rId8" Type="http://schemas.openxmlformats.org/officeDocument/2006/relationships/tags" Target="../tags/tag874.xml"/><Relationship Id="rId3" Type="http://schemas.openxmlformats.org/officeDocument/2006/relationships/tags" Target="../tags/tag869.xml"/><Relationship Id="rId7" Type="http://schemas.openxmlformats.org/officeDocument/2006/relationships/tags" Target="../tags/tag873.xml"/><Relationship Id="rId2" Type="http://schemas.openxmlformats.org/officeDocument/2006/relationships/tags" Target="../tags/tag868.xml"/><Relationship Id="rId1" Type="http://schemas.openxmlformats.org/officeDocument/2006/relationships/tags" Target="../tags/tag867.xml"/><Relationship Id="rId6" Type="http://schemas.openxmlformats.org/officeDocument/2006/relationships/tags" Target="../tags/tag872.xml"/><Relationship Id="rId5" Type="http://schemas.openxmlformats.org/officeDocument/2006/relationships/tags" Target="../tags/tag871.xml"/><Relationship Id="rId4" Type="http://schemas.openxmlformats.org/officeDocument/2006/relationships/tags" Target="../tags/tag870.xml"/><Relationship Id="rId9"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877.xml"/><Relationship Id="rId2" Type="http://schemas.openxmlformats.org/officeDocument/2006/relationships/tags" Target="../tags/tag876.xml"/><Relationship Id="rId1" Type="http://schemas.openxmlformats.org/officeDocument/2006/relationships/tags" Target="../tags/tag875.xml"/><Relationship Id="rId5" Type="http://schemas.openxmlformats.org/officeDocument/2006/relationships/slideMaster" Target="../slideMasters/slideMaster9.xml"/><Relationship Id="rId4" Type="http://schemas.openxmlformats.org/officeDocument/2006/relationships/tags" Target="../tags/tag878.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881.xml"/><Relationship Id="rId2" Type="http://schemas.openxmlformats.org/officeDocument/2006/relationships/tags" Target="../tags/tag880.xml"/><Relationship Id="rId1" Type="http://schemas.openxmlformats.org/officeDocument/2006/relationships/tags" Target="../tags/tag879.xml"/><Relationship Id="rId4"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884.xml"/><Relationship Id="rId7" Type="http://schemas.openxmlformats.org/officeDocument/2006/relationships/slideMaster" Target="../slideMasters/slideMaster9.xml"/><Relationship Id="rId2" Type="http://schemas.openxmlformats.org/officeDocument/2006/relationships/tags" Target="../tags/tag883.xml"/><Relationship Id="rId1" Type="http://schemas.openxmlformats.org/officeDocument/2006/relationships/tags" Target="../tags/tag882.xml"/><Relationship Id="rId6" Type="http://schemas.openxmlformats.org/officeDocument/2006/relationships/tags" Target="../tags/tag887.xml"/><Relationship Id="rId5" Type="http://schemas.openxmlformats.org/officeDocument/2006/relationships/tags" Target="../tags/tag886.xml"/><Relationship Id="rId4" Type="http://schemas.openxmlformats.org/officeDocument/2006/relationships/tags" Target="../tags/tag885.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890.xml"/><Relationship Id="rId7" Type="http://schemas.openxmlformats.org/officeDocument/2006/relationships/slideMaster" Target="../slideMasters/slideMaster9.xml"/><Relationship Id="rId2" Type="http://schemas.openxmlformats.org/officeDocument/2006/relationships/tags" Target="../tags/tag889.xml"/><Relationship Id="rId1" Type="http://schemas.openxmlformats.org/officeDocument/2006/relationships/tags" Target="../tags/tag888.xml"/><Relationship Id="rId6" Type="http://schemas.openxmlformats.org/officeDocument/2006/relationships/tags" Target="../tags/tag893.xml"/><Relationship Id="rId5" Type="http://schemas.openxmlformats.org/officeDocument/2006/relationships/tags" Target="../tags/tag892.xml"/><Relationship Id="rId4" Type="http://schemas.openxmlformats.org/officeDocument/2006/relationships/tags" Target="../tags/tag891.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896.xml"/><Relationship Id="rId2" Type="http://schemas.openxmlformats.org/officeDocument/2006/relationships/tags" Target="../tags/tag895.xml"/><Relationship Id="rId1" Type="http://schemas.openxmlformats.org/officeDocument/2006/relationships/tags" Target="../tags/tag894.xml"/><Relationship Id="rId6" Type="http://schemas.openxmlformats.org/officeDocument/2006/relationships/slideMaster" Target="../slideMasters/slideMaster9.xml"/><Relationship Id="rId5" Type="http://schemas.openxmlformats.org/officeDocument/2006/relationships/tags" Target="../tags/tag898.xml"/><Relationship Id="rId4" Type="http://schemas.openxmlformats.org/officeDocument/2006/relationships/tags" Target="../tags/tag89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5" Type="http://schemas.openxmlformats.org/officeDocument/2006/relationships/slideMaster" Target="../slideMasters/slideMaster2.xml"/><Relationship Id="rId4" Type="http://schemas.openxmlformats.org/officeDocument/2006/relationships/tags" Target="../tags/tag104.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901.xml"/><Relationship Id="rId2" Type="http://schemas.openxmlformats.org/officeDocument/2006/relationships/tags" Target="../tags/tag900.xml"/><Relationship Id="rId1" Type="http://schemas.openxmlformats.org/officeDocument/2006/relationships/tags" Target="../tags/tag899.xml"/><Relationship Id="rId6" Type="http://schemas.openxmlformats.org/officeDocument/2006/relationships/slideMaster" Target="../slideMasters/slideMaster9.xml"/><Relationship Id="rId5" Type="http://schemas.openxmlformats.org/officeDocument/2006/relationships/tags" Target="../tags/tag903.xml"/><Relationship Id="rId4" Type="http://schemas.openxmlformats.org/officeDocument/2006/relationships/tags" Target="../tags/tag90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tags" Target="../tags/tag906.xml"/><Relationship Id="rId2" Type="http://schemas.openxmlformats.org/officeDocument/2006/relationships/tags" Target="../tags/tag905.xml"/><Relationship Id="rId1" Type="http://schemas.openxmlformats.org/officeDocument/2006/relationships/tags" Target="../tags/tag904.xml"/><Relationship Id="rId6" Type="http://schemas.openxmlformats.org/officeDocument/2006/relationships/slideMaster" Target="../slideMasters/slideMaster9.xml"/><Relationship Id="rId5" Type="http://schemas.openxmlformats.org/officeDocument/2006/relationships/tags" Target="../tags/tag908.xml"/><Relationship Id="rId4" Type="http://schemas.openxmlformats.org/officeDocument/2006/relationships/tags" Target="../tags/tag907.xml"/></Relationships>
</file>

<file path=ppt/slideLayouts/_rels/slideLayout173.xml.rels><?xml version="1.0" encoding="UTF-8" standalone="yes"?>
<Relationships xmlns="http://schemas.openxmlformats.org/package/2006/relationships"><Relationship Id="rId3" Type="http://schemas.openxmlformats.org/officeDocument/2006/relationships/tags" Target="../tags/tag918.xml"/><Relationship Id="rId2" Type="http://schemas.openxmlformats.org/officeDocument/2006/relationships/tags" Target="../tags/tag917.xml"/><Relationship Id="rId1" Type="http://schemas.openxmlformats.org/officeDocument/2006/relationships/tags" Target="../tags/tag916.xml"/><Relationship Id="rId6" Type="http://schemas.openxmlformats.org/officeDocument/2006/relationships/slideMaster" Target="../slideMasters/slideMaster10.xml"/><Relationship Id="rId5" Type="http://schemas.openxmlformats.org/officeDocument/2006/relationships/tags" Target="../tags/tag920.xml"/><Relationship Id="rId4" Type="http://schemas.openxmlformats.org/officeDocument/2006/relationships/tags" Target="../tags/tag919.xml"/></Relationships>
</file>

<file path=ppt/slideLayouts/_rels/slideLayout174.xml.rels><?xml version="1.0" encoding="UTF-8" standalone="yes"?>
<Relationships xmlns="http://schemas.openxmlformats.org/package/2006/relationships"><Relationship Id="rId3" Type="http://schemas.openxmlformats.org/officeDocument/2006/relationships/tags" Target="../tags/tag923.xml"/><Relationship Id="rId2" Type="http://schemas.openxmlformats.org/officeDocument/2006/relationships/tags" Target="../tags/tag922.xml"/><Relationship Id="rId1" Type="http://schemas.openxmlformats.org/officeDocument/2006/relationships/tags" Target="../tags/tag921.xml"/><Relationship Id="rId6" Type="http://schemas.openxmlformats.org/officeDocument/2006/relationships/slideMaster" Target="../slideMasters/slideMaster10.xml"/><Relationship Id="rId5" Type="http://schemas.openxmlformats.org/officeDocument/2006/relationships/tags" Target="../tags/tag925.xml"/><Relationship Id="rId4" Type="http://schemas.openxmlformats.org/officeDocument/2006/relationships/tags" Target="../tags/tag924.xml"/></Relationships>
</file>

<file path=ppt/slideLayouts/_rels/slideLayout175.xml.rels><?xml version="1.0" encoding="UTF-8" standalone="yes"?>
<Relationships xmlns="http://schemas.openxmlformats.org/package/2006/relationships"><Relationship Id="rId3" Type="http://schemas.openxmlformats.org/officeDocument/2006/relationships/tags" Target="../tags/tag928.xml"/><Relationship Id="rId2" Type="http://schemas.openxmlformats.org/officeDocument/2006/relationships/tags" Target="../tags/tag927.xml"/><Relationship Id="rId1" Type="http://schemas.openxmlformats.org/officeDocument/2006/relationships/tags" Target="../tags/tag926.xml"/><Relationship Id="rId6" Type="http://schemas.openxmlformats.org/officeDocument/2006/relationships/slideMaster" Target="../slideMasters/slideMaster10.xml"/><Relationship Id="rId5" Type="http://schemas.openxmlformats.org/officeDocument/2006/relationships/tags" Target="../tags/tag930.xml"/><Relationship Id="rId4" Type="http://schemas.openxmlformats.org/officeDocument/2006/relationships/tags" Target="../tags/tag929.xml"/></Relationships>
</file>

<file path=ppt/slideLayouts/_rels/slideLayout176.xml.rels><?xml version="1.0" encoding="UTF-8" standalone="yes"?>
<Relationships xmlns="http://schemas.openxmlformats.org/package/2006/relationships"><Relationship Id="rId3" Type="http://schemas.openxmlformats.org/officeDocument/2006/relationships/tags" Target="../tags/tag933.xml"/><Relationship Id="rId7" Type="http://schemas.openxmlformats.org/officeDocument/2006/relationships/slideMaster" Target="../slideMasters/slideMaster10.xml"/><Relationship Id="rId2" Type="http://schemas.openxmlformats.org/officeDocument/2006/relationships/tags" Target="../tags/tag932.xml"/><Relationship Id="rId1" Type="http://schemas.openxmlformats.org/officeDocument/2006/relationships/tags" Target="../tags/tag931.xml"/><Relationship Id="rId6" Type="http://schemas.openxmlformats.org/officeDocument/2006/relationships/tags" Target="../tags/tag936.xml"/><Relationship Id="rId5" Type="http://schemas.openxmlformats.org/officeDocument/2006/relationships/tags" Target="../tags/tag935.xml"/><Relationship Id="rId4" Type="http://schemas.openxmlformats.org/officeDocument/2006/relationships/tags" Target="../tags/tag934.xml"/></Relationships>
</file>

<file path=ppt/slideLayouts/_rels/slideLayout177.xml.rels><?xml version="1.0" encoding="UTF-8" standalone="yes"?>
<Relationships xmlns="http://schemas.openxmlformats.org/package/2006/relationships"><Relationship Id="rId8" Type="http://schemas.openxmlformats.org/officeDocument/2006/relationships/tags" Target="../tags/tag944.xml"/><Relationship Id="rId3" Type="http://schemas.openxmlformats.org/officeDocument/2006/relationships/tags" Target="../tags/tag939.xml"/><Relationship Id="rId7" Type="http://schemas.openxmlformats.org/officeDocument/2006/relationships/tags" Target="../tags/tag943.xml"/><Relationship Id="rId2" Type="http://schemas.openxmlformats.org/officeDocument/2006/relationships/tags" Target="../tags/tag938.xml"/><Relationship Id="rId1" Type="http://schemas.openxmlformats.org/officeDocument/2006/relationships/tags" Target="../tags/tag937.xml"/><Relationship Id="rId6" Type="http://schemas.openxmlformats.org/officeDocument/2006/relationships/tags" Target="../tags/tag942.xml"/><Relationship Id="rId5" Type="http://schemas.openxmlformats.org/officeDocument/2006/relationships/tags" Target="../tags/tag941.xml"/><Relationship Id="rId4" Type="http://schemas.openxmlformats.org/officeDocument/2006/relationships/tags" Target="../tags/tag940.xml"/><Relationship Id="rId9"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3" Type="http://schemas.openxmlformats.org/officeDocument/2006/relationships/tags" Target="../tags/tag947.xml"/><Relationship Id="rId2" Type="http://schemas.openxmlformats.org/officeDocument/2006/relationships/tags" Target="../tags/tag946.xml"/><Relationship Id="rId1" Type="http://schemas.openxmlformats.org/officeDocument/2006/relationships/tags" Target="../tags/tag945.xml"/><Relationship Id="rId5" Type="http://schemas.openxmlformats.org/officeDocument/2006/relationships/slideMaster" Target="../slideMasters/slideMaster10.xml"/><Relationship Id="rId4" Type="http://schemas.openxmlformats.org/officeDocument/2006/relationships/tags" Target="../tags/tag948.xml"/></Relationships>
</file>

<file path=ppt/slideLayouts/_rels/slideLayout179.xml.rels><?xml version="1.0" encoding="UTF-8" standalone="yes"?>
<Relationships xmlns="http://schemas.openxmlformats.org/package/2006/relationships"><Relationship Id="rId3" Type="http://schemas.openxmlformats.org/officeDocument/2006/relationships/tags" Target="../tags/tag951.xml"/><Relationship Id="rId2" Type="http://schemas.openxmlformats.org/officeDocument/2006/relationships/tags" Target="../tags/tag950.xml"/><Relationship Id="rId1" Type="http://schemas.openxmlformats.org/officeDocument/2006/relationships/tags" Target="../tags/tag949.xml"/><Relationship Id="rId4"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4"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tags" Target="../tags/tag954.xml"/><Relationship Id="rId7" Type="http://schemas.openxmlformats.org/officeDocument/2006/relationships/slideMaster" Target="../slideMasters/slideMaster10.xml"/><Relationship Id="rId2" Type="http://schemas.openxmlformats.org/officeDocument/2006/relationships/tags" Target="../tags/tag953.xml"/><Relationship Id="rId1" Type="http://schemas.openxmlformats.org/officeDocument/2006/relationships/tags" Target="../tags/tag952.xml"/><Relationship Id="rId6" Type="http://schemas.openxmlformats.org/officeDocument/2006/relationships/tags" Target="../tags/tag957.xml"/><Relationship Id="rId5" Type="http://schemas.openxmlformats.org/officeDocument/2006/relationships/tags" Target="../tags/tag956.xml"/><Relationship Id="rId4" Type="http://schemas.openxmlformats.org/officeDocument/2006/relationships/tags" Target="../tags/tag955.xml"/></Relationships>
</file>

<file path=ppt/slideLayouts/_rels/slideLayout181.xml.rels><?xml version="1.0" encoding="UTF-8" standalone="yes"?>
<Relationships xmlns="http://schemas.openxmlformats.org/package/2006/relationships"><Relationship Id="rId3" Type="http://schemas.openxmlformats.org/officeDocument/2006/relationships/tags" Target="../tags/tag960.xml"/><Relationship Id="rId7" Type="http://schemas.openxmlformats.org/officeDocument/2006/relationships/slideMaster" Target="../slideMasters/slideMaster10.xml"/><Relationship Id="rId2" Type="http://schemas.openxmlformats.org/officeDocument/2006/relationships/tags" Target="../tags/tag959.xml"/><Relationship Id="rId1" Type="http://schemas.openxmlformats.org/officeDocument/2006/relationships/tags" Target="../tags/tag958.xml"/><Relationship Id="rId6" Type="http://schemas.openxmlformats.org/officeDocument/2006/relationships/tags" Target="../tags/tag963.xml"/><Relationship Id="rId5" Type="http://schemas.openxmlformats.org/officeDocument/2006/relationships/tags" Target="../tags/tag962.xml"/><Relationship Id="rId4" Type="http://schemas.openxmlformats.org/officeDocument/2006/relationships/tags" Target="../tags/tag961.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966.xml"/><Relationship Id="rId2" Type="http://schemas.openxmlformats.org/officeDocument/2006/relationships/tags" Target="../tags/tag965.xml"/><Relationship Id="rId1" Type="http://schemas.openxmlformats.org/officeDocument/2006/relationships/tags" Target="../tags/tag964.xml"/><Relationship Id="rId6" Type="http://schemas.openxmlformats.org/officeDocument/2006/relationships/slideMaster" Target="../slideMasters/slideMaster10.xml"/><Relationship Id="rId5" Type="http://schemas.openxmlformats.org/officeDocument/2006/relationships/tags" Target="../tags/tag968.xml"/><Relationship Id="rId4" Type="http://schemas.openxmlformats.org/officeDocument/2006/relationships/tags" Target="../tags/tag967.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971.xml"/><Relationship Id="rId2" Type="http://schemas.openxmlformats.org/officeDocument/2006/relationships/tags" Target="../tags/tag970.xml"/><Relationship Id="rId1" Type="http://schemas.openxmlformats.org/officeDocument/2006/relationships/tags" Target="../tags/tag969.xml"/><Relationship Id="rId6" Type="http://schemas.openxmlformats.org/officeDocument/2006/relationships/slideMaster" Target="../slideMasters/slideMaster10.xml"/><Relationship Id="rId5" Type="http://schemas.openxmlformats.org/officeDocument/2006/relationships/tags" Target="../tags/tag973.xml"/><Relationship Id="rId4" Type="http://schemas.openxmlformats.org/officeDocument/2006/relationships/tags" Target="../tags/tag97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976.xml"/><Relationship Id="rId2" Type="http://schemas.openxmlformats.org/officeDocument/2006/relationships/tags" Target="../tags/tag975.xml"/><Relationship Id="rId1" Type="http://schemas.openxmlformats.org/officeDocument/2006/relationships/tags" Target="../tags/tag974.xml"/><Relationship Id="rId6" Type="http://schemas.openxmlformats.org/officeDocument/2006/relationships/slideMaster" Target="../slideMasters/slideMaster10.xml"/><Relationship Id="rId5" Type="http://schemas.openxmlformats.org/officeDocument/2006/relationships/tags" Target="../tags/tag978.xml"/><Relationship Id="rId4" Type="http://schemas.openxmlformats.org/officeDocument/2006/relationships/tags" Target="../tags/tag977.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988.xml"/><Relationship Id="rId2" Type="http://schemas.openxmlformats.org/officeDocument/2006/relationships/tags" Target="../tags/tag987.xml"/><Relationship Id="rId1" Type="http://schemas.openxmlformats.org/officeDocument/2006/relationships/tags" Target="../tags/tag986.xml"/><Relationship Id="rId6" Type="http://schemas.openxmlformats.org/officeDocument/2006/relationships/slideMaster" Target="../slideMasters/slideMaster11.xml"/><Relationship Id="rId5" Type="http://schemas.openxmlformats.org/officeDocument/2006/relationships/tags" Target="../tags/tag990.xml"/><Relationship Id="rId4" Type="http://schemas.openxmlformats.org/officeDocument/2006/relationships/tags" Target="../tags/tag989.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993.xml"/><Relationship Id="rId2" Type="http://schemas.openxmlformats.org/officeDocument/2006/relationships/tags" Target="../tags/tag992.xml"/><Relationship Id="rId1" Type="http://schemas.openxmlformats.org/officeDocument/2006/relationships/tags" Target="../tags/tag991.xml"/><Relationship Id="rId6" Type="http://schemas.openxmlformats.org/officeDocument/2006/relationships/slideMaster" Target="../slideMasters/slideMaster11.xml"/><Relationship Id="rId5" Type="http://schemas.openxmlformats.org/officeDocument/2006/relationships/tags" Target="../tags/tag995.xml"/><Relationship Id="rId4" Type="http://schemas.openxmlformats.org/officeDocument/2006/relationships/tags" Target="../tags/tag994.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998.xml"/><Relationship Id="rId2" Type="http://schemas.openxmlformats.org/officeDocument/2006/relationships/tags" Target="../tags/tag997.xml"/><Relationship Id="rId1" Type="http://schemas.openxmlformats.org/officeDocument/2006/relationships/tags" Target="../tags/tag996.xml"/><Relationship Id="rId6" Type="http://schemas.openxmlformats.org/officeDocument/2006/relationships/slideMaster" Target="../slideMasters/slideMaster11.xml"/><Relationship Id="rId5" Type="http://schemas.openxmlformats.org/officeDocument/2006/relationships/tags" Target="../tags/tag1000.xml"/><Relationship Id="rId4" Type="http://schemas.openxmlformats.org/officeDocument/2006/relationships/tags" Target="../tags/tag999.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1003.xml"/><Relationship Id="rId7" Type="http://schemas.openxmlformats.org/officeDocument/2006/relationships/slideMaster" Target="../slideMasters/slideMaster11.xml"/><Relationship Id="rId2" Type="http://schemas.openxmlformats.org/officeDocument/2006/relationships/tags" Target="../tags/tag1002.xml"/><Relationship Id="rId1" Type="http://schemas.openxmlformats.org/officeDocument/2006/relationships/tags" Target="../tags/tag1001.xml"/><Relationship Id="rId6" Type="http://schemas.openxmlformats.org/officeDocument/2006/relationships/tags" Target="../tags/tag1006.xml"/><Relationship Id="rId5" Type="http://schemas.openxmlformats.org/officeDocument/2006/relationships/tags" Target="../tags/tag1005.xml"/><Relationship Id="rId4" Type="http://schemas.openxmlformats.org/officeDocument/2006/relationships/tags" Target="../tags/tag100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10.xml"/><Relationship Id="rId7" Type="http://schemas.openxmlformats.org/officeDocument/2006/relationships/slideMaster" Target="../slideMasters/slideMaster2.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s>
</file>

<file path=ppt/slideLayouts/_rels/slideLayout190.xml.rels><?xml version="1.0" encoding="UTF-8" standalone="yes"?>
<Relationships xmlns="http://schemas.openxmlformats.org/package/2006/relationships"><Relationship Id="rId8" Type="http://schemas.openxmlformats.org/officeDocument/2006/relationships/tags" Target="../tags/tag1014.xml"/><Relationship Id="rId3" Type="http://schemas.openxmlformats.org/officeDocument/2006/relationships/tags" Target="../tags/tag1009.xml"/><Relationship Id="rId7" Type="http://schemas.openxmlformats.org/officeDocument/2006/relationships/tags" Target="../tags/tag1013.xml"/><Relationship Id="rId2" Type="http://schemas.openxmlformats.org/officeDocument/2006/relationships/tags" Target="../tags/tag1008.xml"/><Relationship Id="rId1" Type="http://schemas.openxmlformats.org/officeDocument/2006/relationships/tags" Target="../tags/tag1007.xml"/><Relationship Id="rId6" Type="http://schemas.openxmlformats.org/officeDocument/2006/relationships/tags" Target="../tags/tag1012.xml"/><Relationship Id="rId5" Type="http://schemas.openxmlformats.org/officeDocument/2006/relationships/tags" Target="../tags/tag1011.xml"/><Relationship Id="rId4" Type="http://schemas.openxmlformats.org/officeDocument/2006/relationships/tags" Target="../tags/tag1010.xml"/><Relationship Id="rId9"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1017.xml"/><Relationship Id="rId2" Type="http://schemas.openxmlformats.org/officeDocument/2006/relationships/tags" Target="../tags/tag1016.xml"/><Relationship Id="rId1" Type="http://schemas.openxmlformats.org/officeDocument/2006/relationships/tags" Target="../tags/tag1015.xml"/><Relationship Id="rId5" Type="http://schemas.openxmlformats.org/officeDocument/2006/relationships/slideMaster" Target="../slideMasters/slideMaster11.xml"/><Relationship Id="rId4" Type="http://schemas.openxmlformats.org/officeDocument/2006/relationships/tags" Target="../tags/tag1018.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1021.xml"/><Relationship Id="rId2" Type="http://schemas.openxmlformats.org/officeDocument/2006/relationships/tags" Target="../tags/tag1020.xml"/><Relationship Id="rId1" Type="http://schemas.openxmlformats.org/officeDocument/2006/relationships/tags" Target="../tags/tag1019.xml"/><Relationship Id="rId4"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1024.xml"/><Relationship Id="rId7" Type="http://schemas.openxmlformats.org/officeDocument/2006/relationships/slideMaster" Target="../slideMasters/slideMaster11.xml"/><Relationship Id="rId2" Type="http://schemas.openxmlformats.org/officeDocument/2006/relationships/tags" Target="../tags/tag1023.xml"/><Relationship Id="rId1" Type="http://schemas.openxmlformats.org/officeDocument/2006/relationships/tags" Target="../tags/tag1022.xml"/><Relationship Id="rId6" Type="http://schemas.openxmlformats.org/officeDocument/2006/relationships/tags" Target="../tags/tag1027.xml"/><Relationship Id="rId5" Type="http://schemas.openxmlformats.org/officeDocument/2006/relationships/tags" Target="../tags/tag1026.xml"/><Relationship Id="rId4" Type="http://schemas.openxmlformats.org/officeDocument/2006/relationships/tags" Target="../tags/tag1025.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1030.xml"/><Relationship Id="rId7" Type="http://schemas.openxmlformats.org/officeDocument/2006/relationships/slideMaster" Target="../slideMasters/slideMaster11.xml"/><Relationship Id="rId2" Type="http://schemas.openxmlformats.org/officeDocument/2006/relationships/tags" Target="../tags/tag1029.xml"/><Relationship Id="rId1" Type="http://schemas.openxmlformats.org/officeDocument/2006/relationships/tags" Target="../tags/tag1028.xml"/><Relationship Id="rId6" Type="http://schemas.openxmlformats.org/officeDocument/2006/relationships/tags" Target="../tags/tag1033.xml"/><Relationship Id="rId5" Type="http://schemas.openxmlformats.org/officeDocument/2006/relationships/tags" Target="../tags/tag1032.xml"/><Relationship Id="rId4" Type="http://schemas.openxmlformats.org/officeDocument/2006/relationships/tags" Target="../tags/tag1031.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1036.xml"/><Relationship Id="rId2" Type="http://schemas.openxmlformats.org/officeDocument/2006/relationships/tags" Target="../tags/tag1035.xml"/><Relationship Id="rId1" Type="http://schemas.openxmlformats.org/officeDocument/2006/relationships/tags" Target="../tags/tag1034.xml"/><Relationship Id="rId6" Type="http://schemas.openxmlformats.org/officeDocument/2006/relationships/slideMaster" Target="../slideMasters/slideMaster11.xml"/><Relationship Id="rId5" Type="http://schemas.openxmlformats.org/officeDocument/2006/relationships/tags" Target="../tags/tag1038.xml"/><Relationship Id="rId4" Type="http://schemas.openxmlformats.org/officeDocument/2006/relationships/tags" Target="../tags/tag1037.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1041.xml"/><Relationship Id="rId2" Type="http://schemas.openxmlformats.org/officeDocument/2006/relationships/tags" Target="../tags/tag1040.xml"/><Relationship Id="rId1" Type="http://schemas.openxmlformats.org/officeDocument/2006/relationships/tags" Target="../tags/tag1039.xml"/><Relationship Id="rId6" Type="http://schemas.openxmlformats.org/officeDocument/2006/relationships/slideMaster" Target="../slideMasters/slideMaster11.xml"/><Relationship Id="rId5" Type="http://schemas.openxmlformats.org/officeDocument/2006/relationships/tags" Target="../tags/tag1043.xml"/><Relationship Id="rId4" Type="http://schemas.openxmlformats.org/officeDocument/2006/relationships/tags" Target="../tags/tag1042.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1046.xml"/><Relationship Id="rId2" Type="http://schemas.openxmlformats.org/officeDocument/2006/relationships/tags" Target="../tags/tag1045.xml"/><Relationship Id="rId1" Type="http://schemas.openxmlformats.org/officeDocument/2006/relationships/tags" Target="../tags/tag1044.xml"/><Relationship Id="rId6" Type="http://schemas.openxmlformats.org/officeDocument/2006/relationships/slideMaster" Target="../slideMasters/slideMaster11.xml"/><Relationship Id="rId5" Type="http://schemas.openxmlformats.org/officeDocument/2006/relationships/tags" Target="../tags/tag1048.xml"/><Relationship Id="rId4" Type="http://schemas.openxmlformats.org/officeDocument/2006/relationships/tags" Target="../tags/tag1047.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1051.xml"/><Relationship Id="rId2" Type="http://schemas.openxmlformats.org/officeDocument/2006/relationships/tags" Target="../tags/tag1050.xml"/><Relationship Id="rId1" Type="http://schemas.openxmlformats.org/officeDocument/2006/relationships/tags" Target="../tags/tag1049.xml"/><Relationship Id="rId5" Type="http://schemas.openxmlformats.org/officeDocument/2006/relationships/slideMaster" Target="../slideMasters/slideMaster11.xml"/><Relationship Id="rId4" Type="http://schemas.openxmlformats.org/officeDocument/2006/relationships/tags" Target="../tags/tag1052.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1055.xml"/><Relationship Id="rId7" Type="http://schemas.openxmlformats.org/officeDocument/2006/relationships/image" Target="../media/image7.png"/><Relationship Id="rId2" Type="http://schemas.openxmlformats.org/officeDocument/2006/relationships/tags" Target="../tags/tag1054.xml"/><Relationship Id="rId1" Type="http://schemas.openxmlformats.org/officeDocument/2006/relationships/tags" Target="../tags/tag1053.xml"/><Relationship Id="rId6" Type="http://schemas.openxmlformats.org/officeDocument/2006/relationships/image" Target="../media/image6.png"/><Relationship Id="rId5" Type="http://schemas.openxmlformats.org/officeDocument/2006/relationships/slideMaster" Target="../slideMasters/slideMaster11.xml"/><Relationship Id="rId4" Type="http://schemas.openxmlformats.org/officeDocument/2006/relationships/tags" Target="../tags/tag1056.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16.xml"/><Relationship Id="rId7" Type="http://schemas.openxmlformats.org/officeDocument/2006/relationships/slideMaster" Target="../slideMasters/slideMaster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slideMaster" Target="../slideMasters/slideMaster2.xml"/><Relationship Id="rId5" Type="http://schemas.openxmlformats.org/officeDocument/2006/relationships/tags" Target="../tags/tag124.xml"/><Relationship Id="rId4" Type="http://schemas.openxmlformats.org/officeDocument/2006/relationships/tags" Target="../tags/tag123.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Master" Target="../slideMasters/slideMaster2.xml"/><Relationship Id="rId5" Type="http://schemas.openxmlformats.org/officeDocument/2006/relationships/tags" Target="../tags/tag129.xml"/><Relationship Id="rId4" Type="http://schemas.openxmlformats.org/officeDocument/2006/relationships/tags" Target="../tags/tag128.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Master" Target="../slideMasters/slideMaster2.xml"/><Relationship Id="rId5" Type="http://schemas.openxmlformats.org/officeDocument/2006/relationships/tags" Target="../tags/tag134.xml"/><Relationship Id="rId4" Type="http://schemas.openxmlformats.org/officeDocument/2006/relationships/tags" Target="../tags/tag133.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slideMaster" Target="../slideMasters/slideMaster2.xml"/><Relationship Id="rId4" Type="http://schemas.openxmlformats.org/officeDocument/2006/relationships/tags" Target="../tags/tag138.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9.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slideMaster" Target="../slideMasters/slideMaster3.xml"/><Relationship Id="rId5" Type="http://schemas.openxmlformats.org/officeDocument/2006/relationships/tags" Target="../tags/tag151.xml"/><Relationship Id="rId4" Type="http://schemas.openxmlformats.org/officeDocument/2006/relationships/tags" Target="../tags/tag150.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54.xml"/><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slideMaster" Target="../slideMasters/slideMaster3.xml"/><Relationship Id="rId5" Type="http://schemas.openxmlformats.org/officeDocument/2006/relationships/tags" Target="../tags/tag156.xml"/><Relationship Id="rId4" Type="http://schemas.openxmlformats.org/officeDocument/2006/relationships/tags" Target="../tags/tag155.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59.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slideMaster" Target="../slideMasters/slideMaster3.xml"/><Relationship Id="rId5" Type="http://schemas.openxmlformats.org/officeDocument/2006/relationships/tags" Target="../tags/tag161.xml"/><Relationship Id="rId4" Type="http://schemas.openxmlformats.org/officeDocument/2006/relationships/tags" Target="../tags/tag160.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64.xml"/><Relationship Id="rId7" Type="http://schemas.openxmlformats.org/officeDocument/2006/relationships/slideMaster" Target="../slideMasters/slideMaster3.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75.xml"/><Relationship Id="rId3" Type="http://schemas.openxmlformats.org/officeDocument/2006/relationships/tags" Target="../tags/tag170.xml"/><Relationship Id="rId7" Type="http://schemas.openxmlformats.org/officeDocument/2006/relationships/tags" Target="../tags/tag174.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9"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 Id="rId5" Type="http://schemas.openxmlformats.org/officeDocument/2006/relationships/slideMaster" Target="../slideMasters/slideMaster3.xml"/><Relationship Id="rId4" Type="http://schemas.openxmlformats.org/officeDocument/2006/relationships/tags" Target="../tags/tag179.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85.xml"/><Relationship Id="rId7" Type="http://schemas.openxmlformats.org/officeDocument/2006/relationships/slideMaster" Target="../slideMasters/slideMaster3.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5" Type="http://schemas.openxmlformats.org/officeDocument/2006/relationships/tags" Target="../tags/tag187.xml"/><Relationship Id="rId4" Type="http://schemas.openxmlformats.org/officeDocument/2006/relationships/tags" Target="../tags/tag186.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91.xml"/><Relationship Id="rId7" Type="http://schemas.openxmlformats.org/officeDocument/2006/relationships/slideMaster" Target="../slideMasters/slideMaster3.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97.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slideMaster" Target="../slideMasters/slideMaster3.xml"/><Relationship Id="rId5" Type="http://schemas.openxmlformats.org/officeDocument/2006/relationships/tags" Target="../tags/tag199.xml"/><Relationship Id="rId4" Type="http://schemas.openxmlformats.org/officeDocument/2006/relationships/tags" Target="../tags/tag198.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02.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slideMaster" Target="../slideMasters/slideMaster3.xml"/><Relationship Id="rId5" Type="http://schemas.openxmlformats.org/officeDocument/2006/relationships/tags" Target="../tags/tag204.xml"/><Relationship Id="rId4" Type="http://schemas.openxmlformats.org/officeDocument/2006/relationships/tags" Target="../tags/tag203.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Master" Target="../slideMasters/slideMaster4.xml"/><Relationship Id="rId5" Type="http://schemas.openxmlformats.org/officeDocument/2006/relationships/tags" Target="../tags/tag217.xml"/><Relationship Id="rId4" Type="http://schemas.openxmlformats.org/officeDocument/2006/relationships/tags" Target="../tags/tag216.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Master" Target="../slideMasters/slideMaster4.xml"/><Relationship Id="rId5" Type="http://schemas.openxmlformats.org/officeDocument/2006/relationships/tags" Target="../tags/tag222.xml"/><Relationship Id="rId4" Type="http://schemas.openxmlformats.org/officeDocument/2006/relationships/tags" Target="../tags/tag221.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25.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Master" Target="../slideMasters/slideMaster4.xml"/><Relationship Id="rId5" Type="http://schemas.openxmlformats.org/officeDocument/2006/relationships/tags" Target="../tags/tag227.xml"/><Relationship Id="rId4" Type="http://schemas.openxmlformats.org/officeDocument/2006/relationships/tags" Target="../tags/tag226.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30.xml"/><Relationship Id="rId7" Type="http://schemas.openxmlformats.org/officeDocument/2006/relationships/slideMaster" Target="../slideMasters/slideMaster4.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241.xml"/><Relationship Id="rId3" Type="http://schemas.openxmlformats.org/officeDocument/2006/relationships/tags" Target="../tags/tag236.xml"/><Relationship Id="rId7" Type="http://schemas.openxmlformats.org/officeDocument/2006/relationships/tags" Target="../tags/tag240.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5" Type="http://schemas.openxmlformats.org/officeDocument/2006/relationships/tags" Target="../tags/tag238.xml"/><Relationship Id="rId4" Type="http://schemas.openxmlformats.org/officeDocument/2006/relationships/tags" Target="../tags/tag237.xml"/><Relationship Id="rId9"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slideMaster" Target="../slideMasters/slideMaster4.xml"/><Relationship Id="rId4" Type="http://schemas.openxmlformats.org/officeDocument/2006/relationships/tags" Target="../tags/tag245.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 Id="rId4"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51.xml"/><Relationship Id="rId7" Type="http://schemas.openxmlformats.org/officeDocument/2006/relationships/slideMaster" Target="../slideMasters/slideMaster4.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57.xml"/><Relationship Id="rId7" Type="http://schemas.openxmlformats.org/officeDocument/2006/relationships/slideMaster" Target="../slideMasters/slideMaster4.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63.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slideMaster" Target="../slideMasters/slideMaster4.xml"/><Relationship Id="rId5" Type="http://schemas.openxmlformats.org/officeDocument/2006/relationships/tags" Target="../tags/tag265.xml"/><Relationship Id="rId4" Type="http://schemas.openxmlformats.org/officeDocument/2006/relationships/tags" Target="../tags/tag264.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slideMaster" Target="../slideMasters/slideMaster4.xml"/><Relationship Id="rId5" Type="http://schemas.openxmlformats.org/officeDocument/2006/relationships/tags" Target="../tags/tag270.xml"/><Relationship Id="rId4" Type="http://schemas.openxmlformats.org/officeDocument/2006/relationships/tags" Target="../tags/tag269.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280.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slideMaster" Target="../slideMasters/slideMaster5.xml"/><Relationship Id="rId5" Type="http://schemas.openxmlformats.org/officeDocument/2006/relationships/tags" Target="../tags/tag282.xml"/><Relationship Id="rId4" Type="http://schemas.openxmlformats.org/officeDocument/2006/relationships/tags" Target="../tags/tag281.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285.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slideMaster" Target="../slideMasters/slideMaster5.xml"/><Relationship Id="rId5" Type="http://schemas.openxmlformats.org/officeDocument/2006/relationships/tags" Target="../tags/tag287.xml"/><Relationship Id="rId4" Type="http://schemas.openxmlformats.org/officeDocument/2006/relationships/tags" Target="../tags/tag28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slideMaster" Target="../slideMasters/slideMaster5.xml"/><Relationship Id="rId5" Type="http://schemas.openxmlformats.org/officeDocument/2006/relationships/tags" Target="../tags/tag292.xml"/><Relationship Id="rId4" Type="http://schemas.openxmlformats.org/officeDocument/2006/relationships/tags" Target="../tags/tag291.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295.xml"/><Relationship Id="rId7" Type="http://schemas.openxmlformats.org/officeDocument/2006/relationships/slideMaster" Target="../slideMasters/slideMaster5.xml"/><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5" Type="http://schemas.openxmlformats.org/officeDocument/2006/relationships/tags" Target="../tags/tag297.xml"/><Relationship Id="rId4" Type="http://schemas.openxmlformats.org/officeDocument/2006/relationships/tags" Target="../tags/tag296.xml"/></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306.xml"/><Relationship Id="rId3" Type="http://schemas.openxmlformats.org/officeDocument/2006/relationships/tags" Target="../tags/tag301.xml"/><Relationship Id="rId7" Type="http://schemas.openxmlformats.org/officeDocument/2006/relationships/tags" Target="../tags/tag305.xml"/><Relationship Id="rId2" Type="http://schemas.openxmlformats.org/officeDocument/2006/relationships/tags" Target="../tags/tag300.xml"/><Relationship Id="rId1" Type="http://schemas.openxmlformats.org/officeDocument/2006/relationships/tags" Target="../tags/tag299.xml"/><Relationship Id="rId6" Type="http://schemas.openxmlformats.org/officeDocument/2006/relationships/tags" Target="../tags/tag304.xml"/><Relationship Id="rId5" Type="http://schemas.openxmlformats.org/officeDocument/2006/relationships/tags" Target="../tags/tag303.xml"/><Relationship Id="rId4" Type="http://schemas.openxmlformats.org/officeDocument/2006/relationships/tags" Target="../tags/tag302.xml"/><Relationship Id="rId9"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 Id="rId5" Type="http://schemas.openxmlformats.org/officeDocument/2006/relationships/slideMaster" Target="../slideMasters/slideMaster5.xml"/><Relationship Id="rId4" Type="http://schemas.openxmlformats.org/officeDocument/2006/relationships/tags" Target="../tags/tag310.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 Id="rId4"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316.xml"/><Relationship Id="rId7" Type="http://schemas.openxmlformats.org/officeDocument/2006/relationships/slideMaster" Target="../slideMasters/slideMaster5.xml"/><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tags" Target="../tags/tag319.xml"/><Relationship Id="rId5" Type="http://schemas.openxmlformats.org/officeDocument/2006/relationships/tags" Target="../tags/tag318.xml"/><Relationship Id="rId4" Type="http://schemas.openxmlformats.org/officeDocument/2006/relationships/tags" Target="../tags/tag317.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322.xml"/><Relationship Id="rId7" Type="http://schemas.openxmlformats.org/officeDocument/2006/relationships/slideMaster" Target="../slideMasters/slideMaster5.xml"/><Relationship Id="rId2" Type="http://schemas.openxmlformats.org/officeDocument/2006/relationships/tags" Target="../tags/tag321.xml"/><Relationship Id="rId1" Type="http://schemas.openxmlformats.org/officeDocument/2006/relationships/tags" Target="../tags/tag320.xml"/><Relationship Id="rId6" Type="http://schemas.openxmlformats.org/officeDocument/2006/relationships/tags" Target="../tags/tag325.xml"/><Relationship Id="rId5" Type="http://schemas.openxmlformats.org/officeDocument/2006/relationships/tags" Target="../tags/tag324.xml"/><Relationship Id="rId4" Type="http://schemas.openxmlformats.org/officeDocument/2006/relationships/tags" Target="../tags/tag323.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328.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Master" Target="../slideMasters/slideMaster5.xml"/><Relationship Id="rId5" Type="http://schemas.openxmlformats.org/officeDocument/2006/relationships/tags" Target="../tags/tag330.xml"/><Relationship Id="rId4" Type="http://schemas.openxmlformats.org/officeDocument/2006/relationships/tags" Target="../tags/tag329.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Master" Target="../slideMasters/slideMaster5.xml"/><Relationship Id="rId5" Type="http://schemas.openxmlformats.org/officeDocument/2006/relationships/tags" Target="../tags/tag335.xml"/><Relationship Id="rId4" Type="http://schemas.openxmlformats.org/officeDocument/2006/relationships/tags" Target="../tags/tag334.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Master" Target="../slideMasters/slideMaster5.xml"/><Relationship Id="rId5" Type="http://schemas.openxmlformats.org/officeDocument/2006/relationships/tags" Target="../tags/tag340.xml"/><Relationship Id="rId4" Type="http://schemas.openxmlformats.org/officeDocument/2006/relationships/tags" Target="../tags/tag339.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60.xml.rels><?xml version="1.0" encoding="UTF-8" standalone="yes"?>
<Relationships xmlns="http://schemas.openxmlformats.org/package/2006/relationships"><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 Id="rId5" Type="http://schemas.openxmlformats.org/officeDocument/2006/relationships/slideMaster" Target="../slideMasters/slideMaster5.xml"/><Relationship Id="rId4" Type="http://schemas.openxmlformats.org/officeDocument/2006/relationships/tags" Target="../tags/tag344.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345.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48.xml"/><Relationship Id="rId7" Type="http://schemas.openxmlformats.org/officeDocument/2006/relationships/slideMaster" Target="../slideMasters/slideMaster5.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tags" Target="../tags/tag351.xml"/><Relationship Id="rId5" Type="http://schemas.openxmlformats.org/officeDocument/2006/relationships/tags" Target="../tags/tag350.xml"/><Relationship Id="rId4" Type="http://schemas.openxmlformats.org/officeDocument/2006/relationships/tags" Target="../tags/tag349.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4"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 Id="rId4"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tags" Target="../tags/tag363.xml"/><Relationship Id="rId4"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367.xml"/><Relationship Id="rId1" Type="http://schemas.openxmlformats.org/officeDocument/2006/relationships/tags" Target="../tags/tag366.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 Id="rId4"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373.xml"/><Relationship Id="rId2" Type="http://schemas.openxmlformats.org/officeDocument/2006/relationships/tags" Target="../tags/tag372.xml"/><Relationship Id="rId1" Type="http://schemas.openxmlformats.org/officeDocument/2006/relationships/tags" Target="../tags/tag371.xml"/><Relationship Id="rId4"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 Id="rId4"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tags" Target="../tags/tag377.xml"/><Relationship Id="rId4"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82.xml"/><Relationship Id="rId7" Type="http://schemas.openxmlformats.org/officeDocument/2006/relationships/slideMaster" Target="../slideMasters/slideMaster6.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5" Type="http://schemas.openxmlformats.org/officeDocument/2006/relationships/tags" Target="../tags/tag384.xml"/><Relationship Id="rId10" Type="http://schemas.openxmlformats.org/officeDocument/2006/relationships/image" Target="../media/image8.png"/><Relationship Id="rId4" Type="http://schemas.openxmlformats.org/officeDocument/2006/relationships/tags" Target="../tags/tag383.xml"/><Relationship Id="rId9"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88.xml"/><Relationship Id="rId7" Type="http://schemas.openxmlformats.org/officeDocument/2006/relationships/slideMaster" Target="../slideMasters/slideMaster6.xml"/><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tags" Target="../tags/tag391.xml"/><Relationship Id="rId5" Type="http://schemas.openxmlformats.org/officeDocument/2006/relationships/tags" Target="../tags/tag390.xml"/><Relationship Id="rId10" Type="http://schemas.openxmlformats.org/officeDocument/2006/relationships/image" Target="../media/image8.png"/><Relationship Id="rId4" Type="http://schemas.openxmlformats.org/officeDocument/2006/relationships/tags" Target="../tags/tag389.xml"/><Relationship Id="rId9"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94.xml"/><Relationship Id="rId7" Type="http://schemas.openxmlformats.org/officeDocument/2006/relationships/slideMaster" Target="../slideMasters/slideMaster6.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5" Type="http://schemas.openxmlformats.org/officeDocument/2006/relationships/tags" Target="../tags/tag396.xml"/><Relationship Id="rId10" Type="http://schemas.openxmlformats.org/officeDocument/2006/relationships/image" Target="../media/image8.png"/><Relationship Id="rId4" Type="http://schemas.openxmlformats.org/officeDocument/2006/relationships/tags" Target="../tags/tag395.xml"/><Relationship Id="rId9"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00.xml"/><Relationship Id="rId7" Type="http://schemas.openxmlformats.org/officeDocument/2006/relationships/slideMaster" Target="../slideMasters/slideMaster6.xml"/><Relationship Id="rId2" Type="http://schemas.openxmlformats.org/officeDocument/2006/relationships/tags" Target="../tags/tag399.xml"/><Relationship Id="rId1" Type="http://schemas.openxmlformats.org/officeDocument/2006/relationships/tags" Target="../tags/tag398.xml"/><Relationship Id="rId6" Type="http://schemas.openxmlformats.org/officeDocument/2006/relationships/tags" Target="../tags/tag403.xml"/><Relationship Id="rId5" Type="http://schemas.openxmlformats.org/officeDocument/2006/relationships/tags" Target="../tags/tag402.xml"/><Relationship Id="rId10" Type="http://schemas.openxmlformats.org/officeDocument/2006/relationships/image" Target="../media/image8.png"/><Relationship Id="rId4" Type="http://schemas.openxmlformats.org/officeDocument/2006/relationships/tags" Target="../tags/tag401.xml"/><Relationship Id="rId9"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06.xml"/><Relationship Id="rId7" Type="http://schemas.openxmlformats.org/officeDocument/2006/relationships/slideMaster" Target="../slideMasters/slideMaster6.xml"/><Relationship Id="rId2" Type="http://schemas.openxmlformats.org/officeDocument/2006/relationships/tags" Target="../tags/tag405.xml"/><Relationship Id="rId1" Type="http://schemas.openxmlformats.org/officeDocument/2006/relationships/tags" Target="../tags/tag404.xml"/><Relationship Id="rId6" Type="http://schemas.openxmlformats.org/officeDocument/2006/relationships/tags" Target="../tags/tag409.xml"/><Relationship Id="rId5" Type="http://schemas.openxmlformats.org/officeDocument/2006/relationships/tags" Target="../tags/tag408.xml"/><Relationship Id="rId10" Type="http://schemas.openxmlformats.org/officeDocument/2006/relationships/image" Target="../media/image8.png"/><Relationship Id="rId4" Type="http://schemas.openxmlformats.org/officeDocument/2006/relationships/tags" Target="../tags/tag407.xml"/><Relationship Id="rId9"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12.xml"/><Relationship Id="rId7" Type="http://schemas.openxmlformats.org/officeDocument/2006/relationships/slideMaster" Target="../slideMasters/slideMaster6.xml"/><Relationship Id="rId2" Type="http://schemas.openxmlformats.org/officeDocument/2006/relationships/tags" Target="../tags/tag411.xml"/><Relationship Id="rId1" Type="http://schemas.openxmlformats.org/officeDocument/2006/relationships/tags" Target="../tags/tag410.xml"/><Relationship Id="rId6" Type="http://schemas.openxmlformats.org/officeDocument/2006/relationships/tags" Target="../tags/tag415.xml"/><Relationship Id="rId5" Type="http://schemas.openxmlformats.org/officeDocument/2006/relationships/tags" Target="../tags/tag414.xml"/><Relationship Id="rId10" Type="http://schemas.openxmlformats.org/officeDocument/2006/relationships/image" Target="../media/image8.png"/><Relationship Id="rId4" Type="http://schemas.openxmlformats.org/officeDocument/2006/relationships/tags" Target="../tags/tag413.xml"/><Relationship Id="rId9"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18.xml"/><Relationship Id="rId7" Type="http://schemas.openxmlformats.org/officeDocument/2006/relationships/slideMaster" Target="../slideMasters/slideMaster6.xml"/><Relationship Id="rId2" Type="http://schemas.openxmlformats.org/officeDocument/2006/relationships/tags" Target="../tags/tag417.xml"/><Relationship Id="rId1" Type="http://schemas.openxmlformats.org/officeDocument/2006/relationships/tags" Target="../tags/tag416.xml"/><Relationship Id="rId6" Type="http://schemas.openxmlformats.org/officeDocument/2006/relationships/tags" Target="../tags/tag421.xml"/><Relationship Id="rId5" Type="http://schemas.openxmlformats.org/officeDocument/2006/relationships/tags" Target="../tags/tag420.xml"/><Relationship Id="rId10" Type="http://schemas.openxmlformats.org/officeDocument/2006/relationships/image" Target="../media/image8.png"/><Relationship Id="rId4" Type="http://schemas.openxmlformats.org/officeDocument/2006/relationships/tags" Target="../tags/tag419.xml"/><Relationship Id="rId9"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24.xml"/><Relationship Id="rId7" Type="http://schemas.openxmlformats.org/officeDocument/2006/relationships/slideMaster" Target="../slideMasters/slideMaster6.xml"/><Relationship Id="rId2" Type="http://schemas.openxmlformats.org/officeDocument/2006/relationships/tags" Target="../tags/tag423.xml"/><Relationship Id="rId1" Type="http://schemas.openxmlformats.org/officeDocument/2006/relationships/tags" Target="../tags/tag422.xml"/><Relationship Id="rId6" Type="http://schemas.openxmlformats.org/officeDocument/2006/relationships/tags" Target="../tags/tag427.xml"/><Relationship Id="rId5" Type="http://schemas.openxmlformats.org/officeDocument/2006/relationships/tags" Target="../tags/tag426.xml"/><Relationship Id="rId10" Type="http://schemas.openxmlformats.org/officeDocument/2006/relationships/image" Target="../media/image8.png"/><Relationship Id="rId4" Type="http://schemas.openxmlformats.org/officeDocument/2006/relationships/tags" Target="../tags/tag425.xml"/><Relationship Id="rId9" Type="http://schemas.openxmlformats.org/officeDocument/2006/relationships/image" Target="../media/image7.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30.xml"/><Relationship Id="rId7" Type="http://schemas.openxmlformats.org/officeDocument/2006/relationships/slideMaster" Target="../slideMasters/slideMaster6.xml"/><Relationship Id="rId2" Type="http://schemas.openxmlformats.org/officeDocument/2006/relationships/tags" Target="../tags/tag429.xml"/><Relationship Id="rId1" Type="http://schemas.openxmlformats.org/officeDocument/2006/relationships/tags" Target="../tags/tag428.xml"/><Relationship Id="rId6" Type="http://schemas.openxmlformats.org/officeDocument/2006/relationships/tags" Target="../tags/tag433.xml"/><Relationship Id="rId5" Type="http://schemas.openxmlformats.org/officeDocument/2006/relationships/tags" Target="../tags/tag432.xml"/><Relationship Id="rId10" Type="http://schemas.openxmlformats.org/officeDocument/2006/relationships/image" Target="../media/image8.png"/><Relationship Id="rId4" Type="http://schemas.openxmlformats.org/officeDocument/2006/relationships/tags" Target="../tags/tag431.xml"/><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36.xml"/><Relationship Id="rId7" Type="http://schemas.openxmlformats.org/officeDocument/2006/relationships/slideMaster" Target="../slideMasters/slideMaster6.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tags" Target="../tags/tag439.xml"/><Relationship Id="rId5" Type="http://schemas.openxmlformats.org/officeDocument/2006/relationships/tags" Target="../tags/tag438.xml"/><Relationship Id="rId10" Type="http://schemas.openxmlformats.org/officeDocument/2006/relationships/image" Target="../media/image8.png"/><Relationship Id="rId4" Type="http://schemas.openxmlformats.org/officeDocument/2006/relationships/tags" Target="../tags/tag437.xml"/><Relationship Id="rId9" Type="http://schemas.openxmlformats.org/officeDocument/2006/relationships/image" Target="../media/image7.png"/></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42.xml"/><Relationship Id="rId7" Type="http://schemas.openxmlformats.org/officeDocument/2006/relationships/slideMaster" Target="../slideMasters/slideMaster6.xml"/><Relationship Id="rId2" Type="http://schemas.openxmlformats.org/officeDocument/2006/relationships/tags" Target="../tags/tag441.xml"/><Relationship Id="rId1" Type="http://schemas.openxmlformats.org/officeDocument/2006/relationships/tags" Target="../tags/tag440.xml"/><Relationship Id="rId6" Type="http://schemas.openxmlformats.org/officeDocument/2006/relationships/tags" Target="../tags/tag445.xml"/><Relationship Id="rId5" Type="http://schemas.openxmlformats.org/officeDocument/2006/relationships/tags" Target="../tags/tag444.xml"/><Relationship Id="rId10" Type="http://schemas.openxmlformats.org/officeDocument/2006/relationships/image" Target="../media/image8.png"/><Relationship Id="rId4" Type="http://schemas.openxmlformats.org/officeDocument/2006/relationships/tags" Target="../tags/tag443.xml"/><Relationship Id="rId9"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48.xml"/><Relationship Id="rId7" Type="http://schemas.openxmlformats.org/officeDocument/2006/relationships/slideMaster" Target="../slideMasters/slideMaster6.xml"/><Relationship Id="rId2" Type="http://schemas.openxmlformats.org/officeDocument/2006/relationships/tags" Target="../tags/tag447.xml"/><Relationship Id="rId1" Type="http://schemas.openxmlformats.org/officeDocument/2006/relationships/tags" Target="../tags/tag446.xml"/><Relationship Id="rId6" Type="http://schemas.openxmlformats.org/officeDocument/2006/relationships/tags" Target="../tags/tag451.xml"/><Relationship Id="rId5" Type="http://schemas.openxmlformats.org/officeDocument/2006/relationships/tags" Target="../tags/tag450.xml"/><Relationship Id="rId10" Type="http://schemas.openxmlformats.org/officeDocument/2006/relationships/image" Target="../media/image8.png"/><Relationship Id="rId4" Type="http://schemas.openxmlformats.org/officeDocument/2006/relationships/tags" Target="../tags/tag449.xml"/><Relationship Id="rId9"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54.xml"/><Relationship Id="rId7" Type="http://schemas.openxmlformats.org/officeDocument/2006/relationships/slideMaster" Target="../slideMasters/slideMaster6.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tags" Target="../tags/tag457.xml"/><Relationship Id="rId5" Type="http://schemas.openxmlformats.org/officeDocument/2006/relationships/tags" Target="../tags/tag456.xml"/><Relationship Id="rId10" Type="http://schemas.openxmlformats.org/officeDocument/2006/relationships/image" Target="../media/image8.png"/><Relationship Id="rId4" Type="http://schemas.openxmlformats.org/officeDocument/2006/relationships/tags" Target="../tags/tag455.xml"/><Relationship Id="rId9"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460.xml"/><Relationship Id="rId7" Type="http://schemas.openxmlformats.org/officeDocument/2006/relationships/image" Target="../media/image6.png"/><Relationship Id="rId2" Type="http://schemas.openxmlformats.org/officeDocument/2006/relationships/tags" Target="../tags/tag459.xml"/><Relationship Id="rId1" Type="http://schemas.openxmlformats.org/officeDocument/2006/relationships/tags" Target="../tags/tag458.xml"/><Relationship Id="rId6" Type="http://schemas.openxmlformats.org/officeDocument/2006/relationships/slideMaster" Target="../slideMasters/slideMaster6.xml"/><Relationship Id="rId5" Type="http://schemas.openxmlformats.org/officeDocument/2006/relationships/tags" Target="../tags/tag462.xml"/><Relationship Id="rId4" Type="http://schemas.openxmlformats.org/officeDocument/2006/relationships/tags" Target="../tags/tag461.xml"/><Relationship Id="rId9"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65.xml"/><Relationship Id="rId7" Type="http://schemas.openxmlformats.org/officeDocument/2006/relationships/slideMaster" Target="../slideMasters/slideMaster6.xml"/><Relationship Id="rId2" Type="http://schemas.openxmlformats.org/officeDocument/2006/relationships/tags" Target="../tags/tag464.xml"/><Relationship Id="rId1" Type="http://schemas.openxmlformats.org/officeDocument/2006/relationships/tags" Target="../tags/tag463.xml"/><Relationship Id="rId6" Type="http://schemas.openxmlformats.org/officeDocument/2006/relationships/tags" Target="../tags/tag468.xml"/><Relationship Id="rId5" Type="http://schemas.openxmlformats.org/officeDocument/2006/relationships/tags" Target="../tags/tag467.xml"/><Relationship Id="rId10" Type="http://schemas.openxmlformats.org/officeDocument/2006/relationships/image" Target="../media/image8.png"/><Relationship Id="rId4" Type="http://schemas.openxmlformats.org/officeDocument/2006/relationships/tags" Target="../tags/tag466.xml"/><Relationship Id="rId9"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71.xml"/><Relationship Id="rId7" Type="http://schemas.openxmlformats.org/officeDocument/2006/relationships/slideMaster" Target="../slideMasters/slideMaster6.xml"/><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tags" Target="../tags/tag474.xml"/><Relationship Id="rId5" Type="http://schemas.openxmlformats.org/officeDocument/2006/relationships/tags" Target="../tags/tag473.xml"/><Relationship Id="rId10" Type="http://schemas.openxmlformats.org/officeDocument/2006/relationships/image" Target="../media/image8.png"/><Relationship Id="rId4" Type="http://schemas.openxmlformats.org/officeDocument/2006/relationships/tags" Target="../tags/tag472.xml"/><Relationship Id="rId9"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77.xml"/><Relationship Id="rId7" Type="http://schemas.openxmlformats.org/officeDocument/2006/relationships/slideMaster" Target="../slideMasters/slideMaster6.xml"/><Relationship Id="rId2" Type="http://schemas.openxmlformats.org/officeDocument/2006/relationships/tags" Target="../tags/tag476.xml"/><Relationship Id="rId1" Type="http://schemas.openxmlformats.org/officeDocument/2006/relationships/tags" Target="../tags/tag475.xml"/><Relationship Id="rId6" Type="http://schemas.openxmlformats.org/officeDocument/2006/relationships/tags" Target="../tags/tag480.xml"/><Relationship Id="rId5" Type="http://schemas.openxmlformats.org/officeDocument/2006/relationships/tags" Target="../tags/tag479.xml"/><Relationship Id="rId10" Type="http://schemas.openxmlformats.org/officeDocument/2006/relationships/image" Target="../media/image8.png"/><Relationship Id="rId4" Type="http://schemas.openxmlformats.org/officeDocument/2006/relationships/tags" Target="../tags/tag478.xml"/><Relationship Id="rId9"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83.xml"/><Relationship Id="rId7" Type="http://schemas.openxmlformats.org/officeDocument/2006/relationships/slideMaster" Target="../slideMasters/slideMaster6.xml"/><Relationship Id="rId2" Type="http://schemas.openxmlformats.org/officeDocument/2006/relationships/tags" Target="../tags/tag482.xml"/><Relationship Id="rId1" Type="http://schemas.openxmlformats.org/officeDocument/2006/relationships/tags" Target="../tags/tag481.xml"/><Relationship Id="rId6" Type="http://schemas.openxmlformats.org/officeDocument/2006/relationships/tags" Target="../tags/tag486.xml"/><Relationship Id="rId5" Type="http://schemas.openxmlformats.org/officeDocument/2006/relationships/tags" Target="../tags/tag485.xml"/><Relationship Id="rId10" Type="http://schemas.openxmlformats.org/officeDocument/2006/relationships/image" Target="../media/image8.png"/><Relationship Id="rId4" Type="http://schemas.openxmlformats.org/officeDocument/2006/relationships/tags" Target="../tags/tag484.xml"/><Relationship Id="rId9"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89.xml"/><Relationship Id="rId7" Type="http://schemas.openxmlformats.org/officeDocument/2006/relationships/slideMaster" Target="../slideMasters/slideMaster6.xml"/><Relationship Id="rId2" Type="http://schemas.openxmlformats.org/officeDocument/2006/relationships/tags" Target="../tags/tag488.xml"/><Relationship Id="rId1" Type="http://schemas.openxmlformats.org/officeDocument/2006/relationships/tags" Target="../tags/tag487.xml"/><Relationship Id="rId6" Type="http://schemas.openxmlformats.org/officeDocument/2006/relationships/tags" Target="../tags/tag492.xml"/><Relationship Id="rId5" Type="http://schemas.openxmlformats.org/officeDocument/2006/relationships/tags" Target="../tags/tag491.xml"/><Relationship Id="rId10" Type="http://schemas.openxmlformats.org/officeDocument/2006/relationships/image" Target="../media/image8.png"/><Relationship Id="rId4" Type="http://schemas.openxmlformats.org/officeDocument/2006/relationships/tags" Target="../tags/tag490.xml"/><Relationship Id="rId9"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slideMaster" Target="../slideMasters/slideMaster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495.xml"/><Relationship Id="rId7" Type="http://schemas.openxmlformats.org/officeDocument/2006/relationships/image" Target="../media/image6.png"/><Relationship Id="rId2" Type="http://schemas.openxmlformats.org/officeDocument/2006/relationships/tags" Target="../tags/tag494.xml"/><Relationship Id="rId1" Type="http://schemas.openxmlformats.org/officeDocument/2006/relationships/tags" Target="../tags/tag493.xml"/><Relationship Id="rId6" Type="http://schemas.openxmlformats.org/officeDocument/2006/relationships/slideMaster" Target="../slideMasters/slideMaster6.xml"/><Relationship Id="rId5" Type="http://schemas.openxmlformats.org/officeDocument/2006/relationships/tags" Target="../tags/tag497.xml"/><Relationship Id="rId4" Type="http://schemas.openxmlformats.org/officeDocument/2006/relationships/tags" Target="../tags/tag496.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00.xml"/><Relationship Id="rId7" Type="http://schemas.openxmlformats.org/officeDocument/2006/relationships/image" Target="../media/image6.png"/><Relationship Id="rId2" Type="http://schemas.openxmlformats.org/officeDocument/2006/relationships/tags" Target="../tags/tag499.xml"/><Relationship Id="rId1" Type="http://schemas.openxmlformats.org/officeDocument/2006/relationships/tags" Target="../tags/tag498.xml"/><Relationship Id="rId6" Type="http://schemas.openxmlformats.org/officeDocument/2006/relationships/slideMaster" Target="../slideMasters/slideMaster6.xml"/><Relationship Id="rId5" Type="http://schemas.openxmlformats.org/officeDocument/2006/relationships/tags" Target="../tags/tag502.xml"/><Relationship Id="rId4" Type="http://schemas.openxmlformats.org/officeDocument/2006/relationships/tags" Target="../tags/tag501.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05.xml"/><Relationship Id="rId7" Type="http://schemas.openxmlformats.org/officeDocument/2006/relationships/image" Target="../media/image6.png"/><Relationship Id="rId2" Type="http://schemas.openxmlformats.org/officeDocument/2006/relationships/tags" Target="../tags/tag504.xml"/><Relationship Id="rId1" Type="http://schemas.openxmlformats.org/officeDocument/2006/relationships/tags" Target="../tags/tag503.xml"/><Relationship Id="rId6" Type="http://schemas.openxmlformats.org/officeDocument/2006/relationships/slideMaster" Target="../slideMasters/slideMaster6.xml"/><Relationship Id="rId5" Type="http://schemas.openxmlformats.org/officeDocument/2006/relationships/tags" Target="../tags/tag507.xml"/><Relationship Id="rId4" Type="http://schemas.openxmlformats.org/officeDocument/2006/relationships/tags" Target="../tags/tag506.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10.xml"/><Relationship Id="rId7" Type="http://schemas.openxmlformats.org/officeDocument/2006/relationships/image" Target="../media/image6.png"/><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slideMaster" Target="../slideMasters/slideMaster6.xml"/><Relationship Id="rId5" Type="http://schemas.openxmlformats.org/officeDocument/2006/relationships/tags" Target="../tags/tag512.xml"/><Relationship Id="rId4" Type="http://schemas.openxmlformats.org/officeDocument/2006/relationships/tags" Target="../tags/tag511.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515.xml"/><Relationship Id="rId7" Type="http://schemas.openxmlformats.org/officeDocument/2006/relationships/image" Target="../media/image7.png"/><Relationship Id="rId2" Type="http://schemas.openxmlformats.org/officeDocument/2006/relationships/tags" Target="../tags/tag514.xml"/><Relationship Id="rId1" Type="http://schemas.openxmlformats.org/officeDocument/2006/relationships/tags" Target="../tags/tag513.xml"/><Relationship Id="rId6" Type="http://schemas.openxmlformats.org/officeDocument/2006/relationships/image" Target="../media/image6.png"/><Relationship Id="rId5" Type="http://schemas.openxmlformats.org/officeDocument/2006/relationships/slideMaster" Target="../slideMasters/slideMaster6.xml"/><Relationship Id="rId4" Type="http://schemas.openxmlformats.org/officeDocument/2006/relationships/tags" Target="../tags/tag516.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19.xml"/><Relationship Id="rId7" Type="http://schemas.openxmlformats.org/officeDocument/2006/relationships/image" Target="../media/image6.png"/><Relationship Id="rId2" Type="http://schemas.openxmlformats.org/officeDocument/2006/relationships/tags" Target="../tags/tag518.xml"/><Relationship Id="rId1" Type="http://schemas.openxmlformats.org/officeDocument/2006/relationships/tags" Target="../tags/tag517.xml"/><Relationship Id="rId6" Type="http://schemas.openxmlformats.org/officeDocument/2006/relationships/slideMaster" Target="../slideMasters/slideMaster6.xml"/><Relationship Id="rId5" Type="http://schemas.openxmlformats.org/officeDocument/2006/relationships/tags" Target="../tags/tag521.xml"/><Relationship Id="rId4" Type="http://schemas.openxmlformats.org/officeDocument/2006/relationships/tags" Target="../tags/tag520.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24.xml"/><Relationship Id="rId7" Type="http://schemas.openxmlformats.org/officeDocument/2006/relationships/image" Target="../media/image6.png"/><Relationship Id="rId2" Type="http://schemas.openxmlformats.org/officeDocument/2006/relationships/tags" Target="../tags/tag523.xml"/><Relationship Id="rId1" Type="http://schemas.openxmlformats.org/officeDocument/2006/relationships/tags" Target="../tags/tag522.xml"/><Relationship Id="rId6" Type="http://schemas.openxmlformats.org/officeDocument/2006/relationships/slideMaster" Target="../slideMasters/slideMaster6.xml"/><Relationship Id="rId5" Type="http://schemas.openxmlformats.org/officeDocument/2006/relationships/tags" Target="../tags/tag526.xml"/><Relationship Id="rId4" Type="http://schemas.openxmlformats.org/officeDocument/2006/relationships/tags" Target="../tags/tag525.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29.xml"/><Relationship Id="rId7" Type="http://schemas.openxmlformats.org/officeDocument/2006/relationships/image" Target="../media/image6.png"/><Relationship Id="rId2" Type="http://schemas.openxmlformats.org/officeDocument/2006/relationships/tags" Target="../tags/tag528.xml"/><Relationship Id="rId1" Type="http://schemas.openxmlformats.org/officeDocument/2006/relationships/tags" Target="../tags/tag527.xml"/><Relationship Id="rId6" Type="http://schemas.openxmlformats.org/officeDocument/2006/relationships/slideMaster" Target="../slideMasters/slideMaster6.xml"/><Relationship Id="rId5" Type="http://schemas.openxmlformats.org/officeDocument/2006/relationships/tags" Target="../tags/tag531.xml"/><Relationship Id="rId4" Type="http://schemas.openxmlformats.org/officeDocument/2006/relationships/tags" Target="../tags/tag530.xml"/></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34.xml"/><Relationship Id="rId7" Type="http://schemas.openxmlformats.org/officeDocument/2006/relationships/image" Target="../media/image6.png"/><Relationship Id="rId2" Type="http://schemas.openxmlformats.org/officeDocument/2006/relationships/tags" Target="../tags/tag533.xml"/><Relationship Id="rId1" Type="http://schemas.openxmlformats.org/officeDocument/2006/relationships/tags" Target="../tags/tag532.xml"/><Relationship Id="rId6" Type="http://schemas.openxmlformats.org/officeDocument/2006/relationships/slideMaster" Target="../slideMasters/slideMaster6.xml"/><Relationship Id="rId5" Type="http://schemas.openxmlformats.org/officeDocument/2006/relationships/tags" Target="../tags/tag536.xml"/><Relationship Id="rId4" Type="http://schemas.openxmlformats.org/officeDocument/2006/relationships/tags" Target="../tags/tag535.xml"/></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539.xml"/><Relationship Id="rId7" Type="http://schemas.openxmlformats.org/officeDocument/2006/relationships/image" Target="../media/image6.png"/><Relationship Id="rId2" Type="http://schemas.openxmlformats.org/officeDocument/2006/relationships/tags" Target="../tags/tag538.xml"/><Relationship Id="rId1" Type="http://schemas.openxmlformats.org/officeDocument/2006/relationships/tags" Target="../tags/tag537.xml"/><Relationship Id="rId6" Type="http://schemas.openxmlformats.org/officeDocument/2006/relationships/slideMaster" Target="../slideMasters/slideMaster6.xml"/><Relationship Id="rId5" Type="http://schemas.openxmlformats.org/officeDocument/2006/relationships/tags" Target="../tags/tag541.xml"/><Relationship Id="rId4" Type="http://schemas.openxmlformats.org/officeDocument/2006/relationships/tags" Target="../tags/tag54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p>
            <a:fld id="{E3B88799-06D6-4D1D-94EA-A24CA8C5D269}" type="datetime1">
              <a:rPr lang="en-US" smtClean="0">
                <a:solidFill>
                  <a:prstClr val="black">
                    <a:tint val="75000"/>
                  </a:prstClr>
                </a:solidFill>
              </a:rPr>
              <a:t>5/21/18</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824BCA52-C17D-7C49-BFAA-F35C067B0525}"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650755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FEAE4C73-1B72-43AC-9B06-260AA4B1ECE3}" type="datetime1">
              <a:rPr lang="en-US" smtClean="0">
                <a:solidFill>
                  <a:prstClr val="black">
                    <a:tint val="75000"/>
                  </a:prstClr>
                </a:solidFill>
              </a:rPr>
              <a:t>5/21/18</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824BCA52-C17D-7C49-BFAA-F35C067B0525}"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456385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99"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00"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01"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02" name="Shape 302"/>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03" name="Shape 303"/>
          <p:cNvSpPr>
            <a:spLocks noGrp="1"/>
          </p:cNvSpPr>
          <p:nvPr>
            <p:ph type="body" idx="1"/>
            <p:custDataLst>
              <p:tags r:id="rId5"/>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04" name="Shape 304"/>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02935860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4_Section Header">
    <p:spTree>
      <p:nvGrpSpPr>
        <p:cNvPr id="1" name=""/>
        <p:cNvGrpSpPr/>
        <p:nvPr/>
      </p:nvGrpSpPr>
      <p:grpSpPr>
        <a:xfrm>
          <a:off x="0" y="0"/>
          <a:ext cx="0" cy="0"/>
          <a:chOff x="0" y="0"/>
          <a:chExt cx="0" cy="0"/>
        </a:xfrm>
      </p:grpSpPr>
      <p:pic>
        <p:nvPicPr>
          <p:cNvPr id="306"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07"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08"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09" name="Shape 309"/>
          <p:cNvSpPr>
            <a:spLocks noGrp="1"/>
          </p:cNvSpPr>
          <p:nvPr>
            <p:ph type="title"/>
            <p:custDataLst>
              <p:tags r:id="rId4"/>
            </p:custDataLst>
          </p:nvPr>
        </p:nvSpPr>
        <p:spPr>
          <a:xfrm>
            <a:off x="722313" y="4406902"/>
            <a:ext cx="7772401" cy="1362075"/>
          </a:xfrm>
          <a:prstGeom prst="rect">
            <a:avLst/>
          </a:prstGeom>
        </p:spPr>
        <p:txBody>
          <a:bodyPr lIns="45719" tIns="45719" rIns="45719" bIns="45719" anchor="t"/>
          <a:lstStyle>
            <a:lvl1pPr algn="l">
              <a:defRPr sz="4000" cap="all"/>
            </a:lvl1pPr>
          </a:lstStyle>
          <a:p>
            <a:pPr lvl="0">
              <a:defRPr sz="1800" b="0" cap="none">
                <a:solidFill>
                  <a:srgbClr val="000000"/>
                </a:solidFill>
              </a:defRPr>
            </a:pPr>
            <a:r>
              <a:rPr sz="4000" b="1" cap="all">
                <a:solidFill>
                  <a:srgbClr val="FFFFFF"/>
                </a:solidFill>
              </a:rPr>
              <a:t>Title Text</a:t>
            </a:r>
          </a:p>
        </p:txBody>
      </p:sp>
      <p:sp>
        <p:nvSpPr>
          <p:cNvPr id="310" name="Shape 310"/>
          <p:cNvSpPr>
            <a:spLocks noGrp="1"/>
          </p:cNvSpPr>
          <p:nvPr>
            <p:ph type="body" idx="1"/>
            <p:custDataLst>
              <p:tags r:id="rId5"/>
            </p:custDataLst>
          </p:nvPr>
        </p:nvSpPr>
        <p:spPr>
          <a:xfrm>
            <a:off x="722313" y="2906713"/>
            <a:ext cx="7772401" cy="1500188"/>
          </a:xfrm>
          <a:prstGeom prst="rect">
            <a:avLst/>
          </a:prstGeom>
        </p:spPr>
        <p:txBody>
          <a:bodyPr lIns="45719" tIns="45719" rIns="45719" bIns="45719"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311" name="Shape 311"/>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161799182"/>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4_Two Content">
    <p:spTree>
      <p:nvGrpSpPr>
        <p:cNvPr id="1" name=""/>
        <p:cNvGrpSpPr/>
        <p:nvPr/>
      </p:nvGrpSpPr>
      <p:grpSpPr>
        <a:xfrm>
          <a:off x="0" y="0"/>
          <a:ext cx="0" cy="0"/>
          <a:chOff x="0" y="0"/>
          <a:chExt cx="0" cy="0"/>
        </a:xfrm>
      </p:grpSpPr>
      <p:pic>
        <p:nvPicPr>
          <p:cNvPr id="313"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14"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15"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16" name="Shape 316"/>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17" name="Shape 317"/>
          <p:cNvSpPr>
            <a:spLocks noGrp="1"/>
          </p:cNvSpPr>
          <p:nvPr>
            <p:ph type="body" idx="1"/>
            <p:custDataLst>
              <p:tags r:id="rId5"/>
            </p:custDataLst>
          </p:nvPr>
        </p:nvSpPr>
        <p:spPr>
          <a:xfrm>
            <a:off x="457200" y="1600200"/>
            <a:ext cx="4038600" cy="5257800"/>
          </a:xfrm>
          <a:prstGeom prst="rect">
            <a:avLst/>
          </a:prstGeom>
        </p:spPr>
        <p:txBody>
          <a:bodyPr lIns="45719" tIns="45719" rIns="45719" bIns="45719"/>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318" name="Shape 318"/>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23386610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4_Comparison">
    <p:spTree>
      <p:nvGrpSpPr>
        <p:cNvPr id="1" name=""/>
        <p:cNvGrpSpPr/>
        <p:nvPr/>
      </p:nvGrpSpPr>
      <p:grpSpPr>
        <a:xfrm>
          <a:off x="0" y="0"/>
          <a:ext cx="0" cy="0"/>
          <a:chOff x="0" y="0"/>
          <a:chExt cx="0" cy="0"/>
        </a:xfrm>
      </p:grpSpPr>
      <p:pic>
        <p:nvPicPr>
          <p:cNvPr id="320"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21"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22"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23" name="Shape 323"/>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24" name="Shape 324"/>
          <p:cNvSpPr>
            <a:spLocks noGrp="1"/>
          </p:cNvSpPr>
          <p:nvPr>
            <p:ph type="body" idx="1"/>
            <p:custDataLst>
              <p:tags r:id="rId5"/>
            </p:custDataLst>
          </p:nvPr>
        </p:nvSpPr>
        <p:spPr>
          <a:xfrm>
            <a:off x="457200" y="972441"/>
            <a:ext cx="4040188" cy="1202434"/>
          </a:xfrm>
          <a:prstGeom prst="rect">
            <a:avLst/>
          </a:prstGeom>
        </p:spPr>
        <p:txBody>
          <a:bodyPr lIns="45719" tIns="45719" rIns="45719" bIns="45719"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325" name="Shape 325"/>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92575670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4_Content with Caption">
    <p:spTree>
      <p:nvGrpSpPr>
        <p:cNvPr id="1" name=""/>
        <p:cNvGrpSpPr/>
        <p:nvPr/>
      </p:nvGrpSpPr>
      <p:grpSpPr>
        <a:xfrm>
          <a:off x="0" y="0"/>
          <a:ext cx="0" cy="0"/>
          <a:chOff x="0" y="0"/>
          <a:chExt cx="0" cy="0"/>
        </a:xfrm>
      </p:grpSpPr>
      <p:pic>
        <p:nvPicPr>
          <p:cNvPr id="338"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39"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40"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41" name="Shape 341"/>
          <p:cNvSpPr>
            <a:spLocks noGrp="1"/>
          </p:cNvSpPr>
          <p:nvPr>
            <p:ph type="title"/>
            <p:custDataLst>
              <p:tags r:id="rId4"/>
            </p:custDataLst>
          </p:nvPr>
        </p:nvSpPr>
        <p:spPr>
          <a:xfrm>
            <a:off x="457200" y="0"/>
            <a:ext cx="3008314" cy="1435100"/>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342" name="Shape 342"/>
          <p:cNvSpPr>
            <a:spLocks noGrp="1"/>
          </p:cNvSpPr>
          <p:nvPr>
            <p:ph type="body" idx="1"/>
            <p:custDataLst>
              <p:tags r:id="rId5"/>
            </p:custDataLst>
          </p:nvPr>
        </p:nvSpPr>
        <p:spPr>
          <a:xfrm>
            <a:off x="3575050" y="273050"/>
            <a:ext cx="5111750" cy="658495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43" name="Shape 343"/>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269897761"/>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4_Picture with Caption">
    <p:spTree>
      <p:nvGrpSpPr>
        <p:cNvPr id="1" name=""/>
        <p:cNvGrpSpPr/>
        <p:nvPr/>
      </p:nvGrpSpPr>
      <p:grpSpPr>
        <a:xfrm>
          <a:off x="0" y="0"/>
          <a:ext cx="0" cy="0"/>
          <a:chOff x="0" y="0"/>
          <a:chExt cx="0" cy="0"/>
        </a:xfrm>
      </p:grpSpPr>
      <p:pic>
        <p:nvPicPr>
          <p:cNvPr id="345"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46"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47"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48" name="Shape 348"/>
          <p:cNvSpPr>
            <a:spLocks noGrp="1"/>
          </p:cNvSpPr>
          <p:nvPr>
            <p:ph type="title"/>
            <p:custDataLst>
              <p:tags r:id="rId4"/>
            </p:custDataLst>
          </p:nvPr>
        </p:nvSpPr>
        <p:spPr>
          <a:xfrm>
            <a:off x="1792289" y="4800600"/>
            <a:ext cx="5486401" cy="566738"/>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349" name="Shape 349"/>
          <p:cNvSpPr>
            <a:spLocks noGrp="1"/>
          </p:cNvSpPr>
          <p:nvPr>
            <p:ph type="body" idx="1"/>
            <p:custDataLst>
              <p:tags r:id="rId5"/>
            </p:custDataLst>
          </p:nvPr>
        </p:nvSpPr>
        <p:spPr>
          <a:xfrm>
            <a:off x="1792289" y="5367339"/>
            <a:ext cx="5486401" cy="804863"/>
          </a:xfrm>
          <a:prstGeom prst="rect">
            <a:avLst/>
          </a:prstGeom>
        </p:spPr>
        <p:txBody>
          <a:bodyPr lIns="45719" tIns="45719" rIns="45719" bIns="45719"/>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50" name="Shape 350"/>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782276023"/>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4_Title and Vertical Text">
    <p:spTree>
      <p:nvGrpSpPr>
        <p:cNvPr id="1" name=""/>
        <p:cNvGrpSpPr/>
        <p:nvPr/>
      </p:nvGrpSpPr>
      <p:grpSpPr>
        <a:xfrm>
          <a:off x="0" y="0"/>
          <a:ext cx="0" cy="0"/>
          <a:chOff x="0" y="0"/>
          <a:chExt cx="0" cy="0"/>
        </a:xfrm>
      </p:grpSpPr>
      <p:pic>
        <p:nvPicPr>
          <p:cNvPr id="352"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53"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54"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55" name="Shape 355"/>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56" name="Shape 356"/>
          <p:cNvSpPr>
            <a:spLocks noGrp="1"/>
          </p:cNvSpPr>
          <p:nvPr>
            <p:ph type="body" idx="1"/>
            <p:custDataLst>
              <p:tags r:id="rId5"/>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57" name="Shape 357"/>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555367538"/>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4_Vertical Title and Text">
    <p:spTree>
      <p:nvGrpSpPr>
        <p:cNvPr id="1" name=""/>
        <p:cNvGrpSpPr/>
        <p:nvPr/>
      </p:nvGrpSpPr>
      <p:grpSpPr>
        <a:xfrm>
          <a:off x="0" y="0"/>
          <a:ext cx="0" cy="0"/>
          <a:chOff x="0" y="0"/>
          <a:chExt cx="0" cy="0"/>
        </a:xfrm>
      </p:grpSpPr>
      <p:pic>
        <p:nvPicPr>
          <p:cNvPr id="359"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60"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61"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62" name="Shape 362"/>
          <p:cNvSpPr>
            <a:spLocks noGrp="1"/>
          </p:cNvSpPr>
          <p:nvPr>
            <p:ph type="title"/>
            <p:custDataLst>
              <p:tags r:id="rId4"/>
            </p:custDataLst>
          </p:nvPr>
        </p:nvSpPr>
        <p:spPr>
          <a:xfrm>
            <a:off x="6629400" y="0"/>
            <a:ext cx="2057400" cy="6400802"/>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63" name="Shape 363"/>
          <p:cNvSpPr>
            <a:spLocks noGrp="1"/>
          </p:cNvSpPr>
          <p:nvPr>
            <p:ph type="body" idx="1"/>
            <p:custDataLst>
              <p:tags r:id="rId5"/>
            </p:custDataLst>
          </p:nvPr>
        </p:nvSpPr>
        <p:spPr>
          <a:xfrm>
            <a:off x="457200" y="274638"/>
            <a:ext cx="6019800" cy="6583363"/>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64" name="Shape 364"/>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497178177"/>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3_Title and Text">
    <p:spTree>
      <p:nvGrpSpPr>
        <p:cNvPr id="1" name=""/>
        <p:cNvGrpSpPr/>
        <p:nvPr/>
      </p:nvGrpSpPr>
      <p:grpSpPr>
        <a:xfrm>
          <a:off x="0" y="0"/>
          <a:ext cx="0" cy="0"/>
          <a:chOff x="0" y="0"/>
          <a:chExt cx="0" cy="0"/>
        </a:xfrm>
      </p:grpSpPr>
      <p:pic>
        <p:nvPicPr>
          <p:cNvPr id="366"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67"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68"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69" name="Shape 369"/>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70" name="Shape 370"/>
          <p:cNvSpPr>
            <a:spLocks noGrp="1"/>
          </p:cNvSpPr>
          <p:nvPr>
            <p:ph type="body" idx="1"/>
            <p:custDataLst>
              <p:tags r:id="rId5"/>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71" name="Shape 371"/>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928451816"/>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Title, Text and Clip Art">
    <p:spTree>
      <p:nvGrpSpPr>
        <p:cNvPr id="1" name=""/>
        <p:cNvGrpSpPr/>
        <p:nvPr/>
      </p:nvGrpSpPr>
      <p:grpSpPr>
        <a:xfrm>
          <a:off x="0" y="0"/>
          <a:ext cx="0" cy="0"/>
          <a:chOff x="0" y="0"/>
          <a:chExt cx="0" cy="0"/>
        </a:xfrm>
      </p:grpSpPr>
      <p:pic>
        <p:nvPicPr>
          <p:cNvPr id="373"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74"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75"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76" name="Shape 376"/>
          <p:cNvSpPr>
            <a:spLocks noGrp="1"/>
          </p:cNvSpPr>
          <p:nvPr>
            <p:ph type="title"/>
            <p:custDataLst>
              <p:tags r:id="rId4"/>
            </p:custDataLst>
          </p:nvPr>
        </p:nvSpPr>
        <p:spPr>
          <a:xfrm>
            <a:off x="457200" y="92077"/>
            <a:ext cx="8229600" cy="1508124"/>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77" name="Shape 377"/>
          <p:cNvSpPr>
            <a:spLocks noGrp="1"/>
          </p:cNvSpPr>
          <p:nvPr>
            <p:ph type="body" idx="1"/>
            <p:custDataLst>
              <p:tags r:id="rId5"/>
            </p:custDataLst>
          </p:nvPr>
        </p:nvSpPr>
        <p:spPr>
          <a:xfrm>
            <a:off x="457200" y="1600200"/>
            <a:ext cx="4038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78" name="Shape 378"/>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89636598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1DAF9322-01F0-4DD0-B522-6CAD6A73F24E}" type="datetime1">
              <a:rPr lang="en-US" smtClean="0">
                <a:solidFill>
                  <a:prstClr val="black">
                    <a:tint val="75000"/>
                  </a:prstClr>
                </a:solidFill>
              </a:rPr>
              <a:t>5/21/18</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824BCA52-C17D-7C49-BFAA-F35C067B0525}"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17151790"/>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pic>
        <p:nvPicPr>
          <p:cNvPr id="387"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88"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89"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90" name="Shape 390"/>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391" name="Shape 391"/>
          <p:cNvSpPr>
            <a:spLocks noGrp="1"/>
          </p:cNvSpPr>
          <p:nvPr>
            <p:ph type="body" idx="1"/>
            <p:custDataLst>
              <p:tags r:id="rId5"/>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92" name="Shape 392"/>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83013747"/>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pic>
        <p:nvPicPr>
          <p:cNvPr id="394"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395"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396"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397" name="Shape 397"/>
          <p:cNvSpPr>
            <a:spLocks noGrp="1"/>
          </p:cNvSpPr>
          <p:nvPr>
            <p:ph type="title"/>
            <p:custDataLst>
              <p:tags r:id="rId4"/>
            </p:custDataLst>
          </p:nvPr>
        </p:nvSpPr>
        <p:spPr>
          <a:xfrm>
            <a:off x="722313" y="4406902"/>
            <a:ext cx="7772401" cy="1362075"/>
          </a:xfrm>
          <a:prstGeom prst="rect">
            <a:avLst/>
          </a:prstGeom>
        </p:spPr>
        <p:txBody>
          <a:bodyPr lIns="45719" tIns="45719" rIns="45719" bIns="45719" anchor="t"/>
          <a:lstStyle>
            <a:lvl1pPr algn="l">
              <a:defRPr sz="4000" cap="all"/>
            </a:lvl1pPr>
          </a:lstStyle>
          <a:p>
            <a:pPr lvl="0">
              <a:defRPr sz="1800" b="0" cap="none">
                <a:solidFill>
                  <a:srgbClr val="000000"/>
                </a:solidFill>
              </a:defRPr>
            </a:pPr>
            <a:r>
              <a:rPr sz="4000" b="1" cap="all">
                <a:solidFill>
                  <a:srgbClr val="FFFFFF"/>
                </a:solidFill>
              </a:rPr>
              <a:t>Title Text</a:t>
            </a:r>
          </a:p>
        </p:txBody>
      </p:sp>
      <p:sp>
        <p:nvSpPr>
          <p:cNvPr id="398" name="Shape 398"/>
          <p:cNvSpPr>
            <a:spLocks noGrp="1"/>
          </p:cNvSpPr>
          <p:nvPr>
            <p:ph type="body" idx="1"/>
            <p:custDataLst>
              <p:tags r:id="rId5"/>
            </p:custDataLst>
          </p:nvPr>
        </p:nvSpPr>
        <p:spPr>
          <a:xfrm>
            <a:off x="722313" y="2906713"/>
            <a:ext cx="7772401" cy="1500188"/>
          </a:xfrm>
          <a:prstGeom prst="rect">
            <a:avLst/>
          </a:prstGeom>
        </p:spPr>
        <p:txBody>
          <a:bodyPr lIns="45719" tIns="45719" rIns="45719" bIns="45719"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399" name="Shape 399"/>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070424557"/>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pic>
        <p:nvPicPr>
          <p:cNvPr id="408"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409"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410"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411" name="Shape 411"/>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412" name="Shape 412"/>
          <p:cNvSpPr>
            <a:spLocks noGrp="1"/>
          </p:cNvSpPr>
          <p:nvPr>
            <p:ph type="body" idx="1"/>
            <p:custDataLst>
              <p:tags r:id="rId5"/>
            </p:custDataLst>
          </p:nvPr>
        </p:nvSpPr>
        <p:spPr>
          <a:xfrm>
            <a:off x="457200" y="972441"/>
            <a:ext cx="4040188" cy="1202434"/>
          </a:xfrm>
          <a:prstGeom prst="rect">
            <a:avLst/>
          </a:prstGeom>
        </p:spPr>
        <p:txBody>
          <a:bodyPr lIns="45719" tIns="45719" rIns="45719" bIns="45719"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413" name="Shape 413"/>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818996310"/>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pic>
        <p:nvPicPr>
          <p:cNvPr id="426"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427"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428"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429" name="Shape 429"/>
          <p:cNvSpPr>
            <a:spLocks noGrp="1"/>
          </p:cNvSpPr>
          <p:nvPr>
            <p:ph type="title"/>
            <p:custDataLst>
              <p:tags r:id="rId4"/>
            </p:custDataLst>
          </p:nvPr>
        </p:nvSpPr>
        <p:spPr>
          <a:xfrm>
            <a:off x="457200" y="0"/>
            <a:ext cx="3008314" cy="1435100"/>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430" name="Shape 430"/>
          <p:cNvSpPr>
            <a:spLocks noGrp="1"/>
          </p:cNvSpPr>
          <p:nvPr>
            <p:ph type="body" idx="1"/>
            <p:custDataLst>
              <p:tags r:id="rId5"/>
            </p:custDataLst>
          </p:nvPr>
        </p:nvSpPr>
        <p:spPr>
          <a:xfrm>
            <a:off x="3575050" y="273050"/>
            <a:ext cx="5111750" cy="658495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31" name="Shape 431"/>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386326750"/>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pic>
        <p:nvPicPr>
          <p:cNvPr id="433"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434"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435"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436" name="Shape 436"/>
          <p:cNvSpPr>
            <a:spLocks noGrp="1"/>
          </p:cNvSpPr>
          <p:nvPr>
            <p:ph type="title"/>
            <p:custDataLst>
              <p:tags r:id="rId4"/>
            </p:custDataLst>
          </p:nvPr>
        </p:nvSpPr>
        <p:spPr>
          <a:xfrm>
            <a:off x="1792289" y="4800600"/>
            <a:ext cx="5486401" cy="566738"/>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437" name="Shape 437"/>
          <p:cNvSpPr>
            <a:spLocks noGrp="1"/>
          </p:cNvSpPr>
          <p:nvPr>
            <p:ph type="body" idx="1"/>
            <p:custDataLst>
              <p:tags r:id="rId5"/>
            </p:custDataLst>
          </p:nvPr>
        </p:nvSpPr>
        <p:spPr>
          <a:xfrm>
            <a:off x="1792289" y="5367339"/>
            <a:ext cx="5486401" cy="804863"/>
          </a:xfrm>
          <a:prstGeom prst="rect">
            <a:avLst/>
          </a:prstGeom>
        </p:spPr>
        <p:txBody>
          <a:bodyPr lIns="45719" tIns="45719" rIns="45719" bIns="45719"/>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438" name="Shape 438"/>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694254876"/>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5_Title and Vertical Text">
    <p:spTree>
      <p:nvGrpSpPr>
        <p:cNvPr id="1" name=""/>
        <p:cNvGrpSpPr/>
        <p:nvPr/>
      </p:nvGrpSpPr>
      <p:grpSpPr>
        <a:xfrm>
          <a:off x="0" y="0"/>
          <a:ext cx="0" cy="0"/>
          <a:chOff x="0" y="0"/>
          <a:chExt cx="0" cy="0"/>
        </a:xfrm>
      </p:grpSpPr>
      <p:pic>
        <p:nvPicPr>
          <p:cNvPr id="440"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441"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442"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443" name="Shape 443"/>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444" name="Shape 444"/>
          <p:cNvSpPr>
            <a:spLocks noGrp="1"/>
          </p:cNvSpPr>
          <p:nvPr>
            <p:ph type="body" idx="1"/>
            <p:custDataLst>
              <p:tags r:id="rId5"/>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45" name="Shape 445"/>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4003587873"/>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5_Vertical Title and Text">
    <p:spTree>
      <p:nvGrpSpPr>
        <p:cNvPr id="1" name=""/>
        <p:cNvGrpSpPr/>
        <p:nvPr/>
      </p:nvGrpSpPr>
      <p:grpSpPr>
        <a:xfrm>
          <a:off x="0" y="0"/>
          <a:ext cx="0" cy="0"/>
          <a:chOff x="0" y="0"/>
          <a:chExt cx="0" cy="0"/>
        </a:xfrm>
      </p:grpSpPr>
      <p:pic>
        <p:nvPicPr>
          <p:cNvPr id="447"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448"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449"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450" name="Shape 450"/>
          <p:cNvSpPr>
            <a:spLocks noGrp="1"/>
          </p:cNvSpPr>
          <p:nvPr>
            <p:ph type="title"/>
            <p:custDataLst>
              <p:tags r:id="rId4"/>
            </p:custDataLst>
          </p:nvPr>
        </p:nvSpPr>
        <p:spPr>
          <a:xfrm>
            <a:off x="6629400" y="0"/>
            <a:ext cx="2057400" cy="6400802"/>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451" name="Shape 451"/>
          <p:cNvSpPr>
            <a:spLocks noGrp="1"/>
          </p:cNvSpPr>
          <p:nvPr>
            <p:ph type="body" idx="1"/>
            <p:custDataLst>
              <p:tags r:id="rId5"/>
            </p:custDataLst>
          </p:nvPr>
        </p:nvSpPr>
        <p:spPr>
          <a:xfrm>
            <a:off x="457200" y="274638"/>
            <a:ext cx="6019800" cy="6583363"/>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2" name="Shape 452"/>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088874109"/>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4_Title and Text">
    <p:spTree>
      <p:nvGrpSpPr>
        <p:cNvPr id="1" name=""/>
        <p:cNvGrpSpPr/>
        <p:nvPr/>
      </p:nvGrpSpPr>
      <p:grpSpPr>
        <a:xfrm>
          <a:off x="0" y="0"/>
          <a:ext cx="0" cy="0"/>
          <a:chOff x="0" y="0"/>
          <a:chExt cx="0" cy="0"/>
        </a:xfrm>
      </p:grpSpPr>
      <p:pic>
        <p:nvPicPr>
          <p:cNvPr id="454"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455"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456"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457" name="Shape 457"/>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458" name="Shape 458"/>
          <p:cNvSpPr>
            <a:spLocks noGrp="1"/>
          </p:cNvSpPr>
          <p:nvPr>
            <p:ph type="body" idx="1"/>
            <p:custDataLst>
              <p:tags r:id="rId5"/>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9" name="Shape 459"/>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4031419254"/>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1_Title, Text and Clip Art">
    <p:spTree>
      <p:nvGrpSpPr>
        <p:cNvPr id="1" name=""/>
        <p:cNvGrpSpPr/>
        <p:nvPr/>
      </p:nvGrpSpPr>
      <p:grpSpPr>
        <a:xfrm>
          <a:off x="0" y="0"/>
          <a:ext cx="0" cy="0"/>
          <a:chOff x="0" y="0"/>
          <a:chExt cx="0" cy="0"/>
        </a:xfrm>
      </p:grpSpPr>
      <p:pic>
        <p:nvPicPr>
          <p:cNvPr id="461"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462"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463"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464" name="Shape 464"/>
          <p:cNvSpPr>
            <a:spLocks noGrp="1"/>
          </p:cNvSpPr>
          <p:nvPr>
            <p:ph type="title"/>
            <p:custDataLst>
              <p:tags r:id="rId4"/>
            </p:custDataLst>
          </p:nvPr>
        </p:nvSpPr>
        <p:spPr>
          <a:xfrm>
            <a:off x="457200" y="92077"/>
            <a:ext cx="8229600" cy="1508124"/>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465" name="Shape 465"/>
          <p:cNvSpPr>
            <a:spLocks noGrp="1"/>
          </p:cNvSpPr>
          <p:nvPr>
            <p:ph type="body" idx="1"/>
            <p:custDataLst>
              <p:tags r:id="rId5"/>
            </p:custDataLst>
          </p:nvPr>
        </p:nvSpPr>
        <p:spPr>
          <a:xfrm>
            <a:off x="457200" y="1600200"/>
            <a:ext cx="4038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66" name="Shape 466"/>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842750482"/>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4617B"/>
        </a:solidFill>
        <a:effectLst/>
      </p:bgPr>
    </p:bg>
    <p:spTree>
      <p:nvGrpSpPr>
        <p:cNvPr id="1" name=""/>
        <p:cNvGrpSpPr/>
        <p:nvPr/>
      </p:nvGrpSpPr>
      <p:grpSpPr>
        <a:xfrm>
          <a:off x="0" y="0"/>
          <a:ext cx="0" cy="0"/>
          <a:chOff x="0" y="0"/>
          <a:chExt cx="0" cy="0"/>
        </a:xfrm>
      </p:grpSpPr>
      <p:sp>
        <p:nvSpPr>
          <p:cNvPr id="468" name="Shape 468"/>
          <p:cNvSpPr>
            <a:spLocks noGrp="1"/>
          </p:cNvSpPr>
          <p:nvPr>
            <p:ph type="title"/>
            <p:custDataLst>
              <p:tags r:id="rId1"/>
            </p:custDataLst>
          </p:nvPr>
        </p:nvSpPr>
        <p:spPr>
          <a:xfrm>
            <a:off x="685800" y="1844676"/>
            <a:ext cx="7772400" cy="2041525"/>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469" name="Shape 469"/>
          <p:cNvSpPr>
            <a:spLocks noGrp="1"/>
          </p:cNvSpPr>
          <p:nvPr>
            <p:ph type="body" idx="1"/>
            <p:custDataLst>
              <p:tags r:id="rId2"/>
            </p:custDataLst>
          </p:nvPr>
        </p:nvSpPr>
        <p:spPr>
          <a:xfrm>
            <a:off x="1371600" y="3886200"/>
            <a:ext cx="6400800" cy="2971800"/>
          </a:xfrm>
          <a:prstGeom prst="rect">
            <a:avLst/>
          </a:prstGeom>
        </p:spPr>
        <p:txBody>
          <a:bodyPr lIns="45719" tIns="45719" rIns="45719" bIns="45719">
            <a:noAutofit/>
          </a:bodyPr>
          <a:lstStyle>
            <a:lvl1pPr marL="0" indent="0" algn="ctr">
              <a:buSzTx/>
              <a:buFontTx/>
              <a:buNone/>
              <a:defRPr>
                <a:solidFill>
                  <a:srgbClr val="FFFFFF"/>
                </a:solidFill>
              </a:defRPr>
            </a:lvl1pPr>
            <a:lvl2pPr marL="0" indent="457200" algn="ctr">
              <a:buSzTx/>
              <a:buFontTx/>
              <a:buNone/>
              <a:defRPr>
                <a:solidFill>
                  <a:srgbClr val="FFFFFF"/>
                </a:solidFill>
              </a:defRPr>
            </a:lvl2pPr>
            <a:lvl3pPr marL="0" indent="914400" algn="ctr">
              <a:buSzTx/>
              <a:buFontTx/>
              <a:buNone/>
              <a:defRPr>
                <a:solidFill>
                  <a:srgbClr val="FFFFFF"/>
                </a:solidFill>
              </a:defRPr>
            </a:lvl3pPr>
            <a:lvl4pPr marL="0" indent="1371600" algn="ctr">
              <a:buSzTx/>
              <a:buFontTx/>
              <a:buNone/>
              <a:defRPr>
                <a:solidFill>
                  <a:srgbClr val="FFFFFF"/>
                </a:solidFill>
              </a:defRPr>
            </a:lvl4pPr>
            <a:lvl5pPr marL="0" indent="1828800" algn="ctr">
              <a:buSzTx/>
              <a:buFontTx/>
              <a:buNone/>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470" name="Shape 470"/>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370185428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B416EBE3-5F95-4F7D-9A87-289D1DBAA588}"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8699070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04617B"/>
        </a:solidFill>
        <a:effectLst/>
      </p:bgPr>
    </p:bg>
    <p:spTree>
      <p:nvGrpSpPr>
        <p:cNvPr id="1" name=""/>
        <p:cNvGrpSpPr/>
        <p:nvPr/>
      </p:nvGrpSpPr>
      <p:grpSpPr>
        <a:xfrm>
          <a:off x="0" y="0"/>
          <a:ext cx="0" cy="0"/>
          <a:chOff x="0" y="0"/>
          <a:chExt cx="0" cy="0"/>
        </a:xfrm>
      </p:grpSpPr>
      <p:sp>
        <p:nvSpPr>
          <p:cNvPr id="472" name="Shape 472"/>
          <p:cNvSpPr>
            <a:spLocks noGrp="1"/>
          </p:cNvSpPr>
          <p:nvPr>
            <p:ph type="title"/>
            <p:custDataLst>
              <p:tags r:id="rId1"/>
            </p:custDataLst>
          </p:nvPr>
        </p:nvSpPr>
        <p:spPr>
          <a:xfrm>
            <a:off x="457200" y="92076"/>
            <a:ext cx="8229600" cy="1508125"/>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473" name="Shape 473"/>
          <p:cNvSpPr>
            <a:spLocks noGrp="1"/>
          </p:cNvSpPr>
          <p:nvPr>
            <p:ph type="body" idx="1"/>
            <p:custDataLst>
              <p:tags r:id="rId2"/>
            </p:custDataLst>
          </p:nvPr>
        </p:nvSpPr>
        <p:spPr>
          <a:xfrm>
            <a:off x="457200" y="1600200"/>
            <a:ext cx="8229600" cy="5257800"/>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474" name="Shape 474"/>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1098275215"/>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4617B"/>
        </a:solidFill>
        <a:effectLst/>
      </p:bgPr>
    </p:bg>
    <p:spTree>
      <p:nvGrpSpPr>
        <p:cNvPr id="1" name=""/>
        <p:cNvGrpSpPr/>
        <p:nvPr/>
      </p:nvGrpSpPr>
      <p:grpSpPr>
        <a:xfrm>
          <a:off x="0" y="0"/>
          <a:ext cx="0" cy="0"/>
          <a:chOff x="0" y="0"/>
          <a:chExt cx="0" cy="0"/>
        </a:xfrm>
      </p:grpSpPr>
      <p:sp>
        <p:nvSpPr>
          <p:cNvPr id="476" name="Shape 476"/>
          <p:cNvSpPr>
            <a:spLocks noGrp="1"/>
          </p:cNvSpPr>
          <p:nvPr>
            <p:ph type="title"/>
            <p:custDataLst>
              <p:tags r:id="rId1"/>
            </p:custDataLst>
          </p:nvPr>
        </p:nvSpPr>
        <p:spPr>
          <a:xfrm>
            <a:off x="722313" y="4406902"/>
            <a:ext cx="7772401" cy="1362075"/>
          </a:xfrm>
          <a:prstGeom prst="rect">
            <a:avLst/>
          </a:prstGeom>
        </p:spPr>
        <p:txBody>
          <a:bodyPr lIns="45719" tIns="45719" rIns="45719" bIns="45719" anchor="t">
            <a:noAutofit/>
          </a:bodyPr>
          <a:lstStyle>
            <a:lvl1pPr algn="l">
              <a:defRPr sz="4000" cap="all"/>
            </a:lvl1pPr>
          </a:lstStyle>
          <a:p>
            <a:pPr lvl="0">
              <a:defRPr sz="1800" b="0" cap="none">
                <a:solidFill>
                  <a:srgbClr val="000000"/>
                </a:solidFill>
              </a:defRPr>
            </a:pPr>
            <a:r>
              <a:rPr sz="4000" b="1" cap="all">
                <a:solidFill>
                  <a:srgbClr val="FFFFFF"/>
                </a:solidFill>
              </a:rPr>
              <a:t>Title Text</a:t>
            </a:r>
          </a:p>
        </p:txBody>
      </p:sp>
      <p:sp>
        <p:nvSpPr>
          <p:cNvPr id="477" name="Shape 477"/>
          <p:cNvSpPr>
            <a:spLocks noGrp="1"/>
          </p:cNvSpPr>
          <p:nvPr>
            <p:ph type="body" idx="1"/>
            <p:custDataLst>
              <p:tags r:id="rId2"/>
            </p:custDataLst>
          </p:nvPr>
        </p:nvSpPr>
        <p:spPr>
          <a:xfrm>
            <a:off x="722313" y="2906713"/>
            <a:ext cx="7772401" cy="1500188"/>
          </a:xfrm>
          <a:prstGeom prst="rect">
            <a:avLst/>
          </a:prstGeom>
        </p:spPr>
        <p:txBody>
          <a:bodyPr lIns="45719" tIns="45719" rIns="45719" bIns="45719" anchor="b">
            <a:noAutofit/>
          </a:bodyPr>
          <a:lstStyle>
            <a:lvl1pPr marL="0" indent="0">
              <a:spcBef>
                <a:spcPts val="400"/>
              </a:spcBef>
              <a:buSzTx/>
              <a:buFontTx/>
              <a:buNone/>
              <a:defRPr sz="2000">
                <a:solidFill>
                  <a:srgbClr val="FFFFFF"/>
                </a:solidFill>
              </a:defRPr>
            </a:lvl1pPr>
            <a:lvl2pPr marL="0" indent="457200">
              <a:spcBef>
                <a:spcPts val="400"/>
              </a:spcBef>
              <a:buSzTx/>
              <a:buFontTx/>
              <a:buNone/>
              <a:defRPr sz="2000">
                <a:solidFill>
                  <a:srgbClr val="FFFFFF"/>
                </a:solidFill>
              </a:defRPr>
            </a:lvl2pPr>
            <a:lvl3pPr marL="0" indent="914400">
              <a:spcBef>
                <a:spcPts val="400"/>
              </a:spcBef>
              <a:buSzTx/>
              <a:buFontTx/>
              <a:buNone/>
              <a:defRPr sz="2000">
                <a:solidFill>
                  <a:srgbClr val="FFFFFF"/>
                </a:solidFill>
              </a:defRPr>
            </a:lvl3pPr>
            <a:lvl4pPr marL="0" indent="1371600">
              <a:spcBef>
                <a:spcPts val="400"/>
              </a:spcBef>
              <a:buSzTx/>
              <a:buFontTx/>
              <a:buNone/>
              <a:defRPr sz="2000">
                <a:solidFill>
                  <a:srgbClr val="FFFFFF"/>
                </a:solidFill>
              </a:defRPr>
            </a:lvl4pPr>
            <a:lvl5pPr marL="0" indent="1828800">
              <a:spcBef>
                <a:spcPts val="400"/>
              </a:spcBef>
              <a:buSzTx/>
              <a:buFontTx/>
              <a:buNone/>
              <a:defRPr sz="2000">
                <a:solidFill>
                  <a:srgbClr val="FFFFFF"/>
                </a:solidFill>
              </a:defRPr>
            </a:lvl5pPr>
          </a:lstStyle>
          <a:p>
            <a:pPr lvl="0">
              <a:defRPr sz="1800">
                <a:solidFill>
                  <a:srgbClr val="000000"/>
                </a:solidFill>
              </a:defRPr>
            </a:pPr>
            <a:r>
              <a:rPr sz="2000">
                <a:solidFill>
                  <a:srgbClr val="FFFFFF"/>
                </a:solidFill>
              </a:rPr>
              <a:t>Body Level One</a:t>
            </a:r>
          </a:p>
          <a:p>
            <a:pPr lvl="1">
              <a:defRPr sz="1800">
                <a:solidFill>
                  <a:srgbClr val="000000"/>
                </a:solidFill>
              </a:defRPr>
            </a:pPr>
            <a:r>
              <a:rPr sz="2000">
                <a:solidFill>
                  <a:srgbClr val="FFFFFF"/>
                </a:solidFill>
              </a:rPr>
              <a:t>Body Level Two</a:t>
            </a:r>
          </a:p>
          <a:p>
            <a:pPr lvl="2">
              <a:defRPr sz="1800">
                <a:solidFill>
                  <a:srgbClr val="000000"/>
                </a:solidFill>
              </a:defRPr>
            </a:pPr>
            <a:r>
              <a:rPr sz="2000">
                <a:solidFill>
                  <a:srgbClr val="FFFFFF"/>
                </a:solidFill>
              </a:rPr>
              <a:t>Body Level Three</a:t>
            </a:r>
          </a:p>
          <a:p>
            <a:pPr lvl="3">
              <a:defRPr sz="1800">
                <a:solidFill>
                  <a:srgbClr val="000000"/>
                </a:solidFill>
              </a:defRPr>
            </a:pPr>
            <a:r>
              <a:rPr sz="2000">
                <a:solidFill>
                  <a:srgbClr val="FFFFFF"/>
                </a:solidFill>
              </a:rPr>
              <a:t>Body Level Four</a:t>
            </a:r>
          </a:p>
          <a:p>
            <a:pPr lvl="4">
              <a:defRPr sz="1800">
                <a:solidFill>
                  <a:srgbClr val="000000"/>
                </a:solidFill>
              </a:defRPr>
            </a:pPr>
            <a:r>
              <a:rPr sz="2000">
                <a:solidFill>
                  <a:srgbClr val="FFFFFF"/>
                </a:solidFill>
              </a:rPr>
              <a:t>Body Level Five</a:t>
            </a:r>
          </a:p>
        </p:txBody>
      </p:sp>
      <p:sp>
        <p:nvSpPr>
          <p:cNvPr id="478" name="Shape 478"/>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386023282"/>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04617B"/>
        </a:solidFill>
        <a:effectLst/>
      </p:bgPr>
    </p:bg>
    <p:spTree>
      <p:nvGrpSpPr>
        <p:cNvPr id="1" name=""/>
        <p:cNvGrpSpPr/>
        <p:nvPr/>
      </p:nvGrpSpPr>
      <p:grpSpPr>
        <a:xfrm>
          <a:off x="0" y="0"/>
          <a:ext cx="0" cy="0"/>
          <a:chOff x="0" y="0"/>
          <a:chExt cx="0" cy="0"/>
        </a:xfrm>
      </p:grpSpPr>
      <p:sp>
        <p:nvSpPr>
          <p:cNvPr id="480" name="Shape 480"/>
          <p:cNvSpPr>
            <a:spLocks noGrp="1"/>
          </p:cNvSpPr>
          <p:nvPr>
            <p:ph type="title"/>
            <p:custDataLst>
              <p:tags r:id="rId1"/>
            </p:custDataLst>
          </p:nvPr>
        </p:nvSpPr>
        <p:spPr>
          <a:xfrm>
            <a:off x="457200" y="92076"/>
            <a:ext cx="8229600" cy="1508125"/>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481" name="Shape 481"/>
          <p:cNvSpPr>
            <a:spLocks noGrp="1"/>
          </p:cNvSpPr>
          <p:nvPr>
            <p:ph type="body" idx="1"/>
            <p:custDataLst>
              <p:tags r:id="rId2"/>
            </p:custDataLst>
          </p:nvPr>
        </p:nvSpPr>
        <p:spPr>
          <a:xfrm>
            <a:off x="457200" y="1600200"/>
            <a:ext cx="4038600" cy="5257800"/>
          </a:xfrm>
          <a:prstGeom prst="rect">
            <a:avLst/>
          </a:prstGeom>
        </p:spPr>
        <p:txBody>
          <a:bodyPr lIns="45719" tIns="45719" rIns="45719" bIns="45719">
            <a:noAutofit/>
          </a:bodyPr>
          <a:lstStyle>
            <a:lvl1pPr>
              <a:spcBef>
                <a:spcPts val="600"/>
              </a:spcBef>
              <a:defRPr sz="2800">
                <a:solidFill>
                  <a:srgbClr val="FFFFFF"/>
                </a:solidFill>
              </a:defRPr>
            </a:lvl1pPr>
            <a:lvl2pPr marL="790575" indent="-333375">
              <a:spcBef>
                <a:spcPts val="600"/>
              </a:spcBef>
              <a:defRPr sz="2800">
                <a:solidFill>
                  <a:srgbClr val="FFFFFF"/>
                </a:solidFill>
              </a:defRPr>
            </a:lvl2pPr>
            <a:lvl3pPr marL="1234439" indent="-320039">
              <a:spcBef>
                <a:spcPts val="600"/>
              </a:spcBef>
              <a:defRPr sz="2800">
                <a:solidFill>
                  <a:srgbClr val="FFFFFF"/>
                </a:solidFill>
              </a:defRPr>
            </a:lvl3pPr>
            <a:lvl4pPr marL="1727200" indent="-355600">
              <a:spcBef>
                <a:spcPts val="600"/>
              </a:spcBef>
              <a:defRPr sz="2800">
                <a:solidFill>
                  <a:srgbClr val="FFFFFF"/>
                </a:solidFill>
              </a:defRPr>
            </a:lvl4pPr>
            <a:lvl5pPr marL="2184400" indent="-355600">
              <a:spcBef>
                <a:spcPts val="600"/>
              </a:spcBef>
              <a:defRPr sz="2800">
                <a:solidFill>
                  <a:srgbClr val="FFFFFF"/>
                </a:solidFill>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
        <p:nvSpPr>
          <p:cNvPr id="482" name="Shape 482"/>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495296753"/>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4617B"/>
        </a:solidFill>
        <a:effectLst/>
      </p:bgPr>
    </p:bg>
    <p:spTree>
      <p:nvGrpSpPr>
        <p:cNvPr id="1" name=""/>
        <p:cNvGrpSpPr/>
        <p:nvPr/>
      </p:nvGrpSpPr>
      <p:grpSpPr>
        <a:xfrm>
          <a:off x="0" y="0"/>
          <a:ext cx="0" cy="0"/>
          <a:chOff x="0" y="0"/>
          <a:chExt cx="0" cy="0"/>
        </a:xfrm>
      </p:grpSpPr>
      <p:sp>
        <p:nvSpPr>
          <p:cNvPr id="484" name="Shape 484"/>
          <p:cNvSpPr>
            <a:spLocks noGrp="1"/>
          </p:cNvSpPr>
          <p:nvPr>
            <p:ph type="title"/>
            <p:custDataLst>
              <p:tags r:id="rId1"/>
            </p:custDataLst>
          </p:nvPr>
        </p:nvSpPr>
        <p:spPr>
          <a:xfrm>
            <a:off x="457200" y="256810"/>
            <a:ext cx="8229600" cy="1178656"/>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485" name="Shape 485"/>
          <p:cNvSpPr>
            <a:spLocks noGrp="1"/>
          </p:cNvSpPr>
          <p:nvPr>
            <p:ph type="body" idx="1"/>
            <p:custDataLst>
              <p:tags r:id="rId2"/>
            </p:custDataLst>
          </p:nvPr>
        </p:nvSpPr>
        <p:spPr>
          <a:xfrm>
            <a:off x="457200" y="1435466"/>
            <a:ext cx="4040188" cy="739411"/>
          </a:xfrm>
          <a:prstGeom prst="rect">
            <a:avLst/>
          </a:prstGeom>
        </p:spPr>
        <p:txBody>
          <a:bodyPr lIns="45719" tIns="45719" rIns="45719" bIns="45719" anchor="b">
            <a:noAutofit/>
          </a:bodyPr>
          <a:lstStyle>
            <a:lvl1pPr marL="0" indent="0">
              <a:spcBef>
                <a:spcPts val="500"/>
              </a:spcBef>
              <a:buSzTx/>
              <a:buFontTx/>
              <a:buNone/>
              <a:defRPr sz="2400" b="1">
                <a:solidFill>
                  <a:srgbClr val="FFFFFF"/>
                </a:solidFill>
              </a:defRPr>
            </a:lvl1pPr>
            <a:lvl2pPr marL="0" indent="457200">
              <a:spcBef>
                <a:spcPts val="500"/>
              </a:spcBef>
              <a:buSzTx/>
              <a:buFontTx/>
              <a:buNone/>
              <a:defRPr sz="2400" b="1">
                <a:solidFill>
                  <a:srgbClr val="FFFFFF"/>
                </a:solidFill>
              </a:defRPr>
            </a:lvl2pPr>
            <a:lvl3pPr marL="0" indent="914400">
              <a:spcBef>
                <a:spcPts val="500"/>
              </a:spcBef>
              <a:buSzTx/>
              <a:buFontTx/>
              <a:buNone/>
              <a:defRPr sz="2400" b="1">
                <a:solidFill>
                  <a:srgbClr val="FFFFFF"/>
                </a:solidFill>
              </a:defRPr>
            </a:lvl3pPr>
            <a:lvl4pPr marL="0" indent="1371600">
              <a:spcBef>
                <a:spcPts val="500"/>
              </a:spcBef>
              <a:buSzTx/>
              <a:buFontTx/>
              <a:buNone/>
              <a:defRPr sz="2400" b="1">
                <a:solidFill>
                  <a:srgbClr val="FFFFFF"/>
                </a:solidFill>
              </a:defRPr>
            </a:lvl4pPr>
            <a:lvl5pPr marL="0" indent="1828800">
              <a:spcBef>
                <a:spcPts val="500"/>
              </a:spcBef>
              <a:buSzTx/>
              <a:buFontTx/>
              <a:buNone/>
              <a:defRPr sz="2400" b="1">
                <a:solidFill>
                  <a:srgbClr val="FFFFFF"/>
                </a:solidFill>
              </a:defRPr>
            </a:lvl5pPr>
          </a:lstStyle>
          <a:p>
            <a:pPr lvl="0">
              <a:defRPr sz="1800" b="0">
                <a:solidFill>
                  <a:srgbClr val="000000"/>
                </a:solidFill>
              </a:defRPr>
            </a:pPr>
            <a:r>
              <a:rPr sz="2400" b="1">
                <a:solidFill>
                  <a:srgbClr val="FFFFFF"/>
                </a:solidFill>
              </a:rPr>
              <a:t>Body Level One</a:t>
            </a:r>
          </a:p>
          <a:p>
            <a:pPr lvl="1">
              <a:defRPr sz="1800" b="0">
                <a:solidFill>
                  <a:srgbClr val="000000"/>
                </a:solidFill>
              </a:defRPr>
            </a:pPr>
            <a:r>
              <a:rPr sz="2400" b="1">
                <a:solidFill>
                  <a:srgbClr val="FFFFFF"/>
                </a:solidFill>
              </a:rPr>
              <a:t>Body Level Two</a:t>
            </a:r>
          </a:p>
          <a:p>
            <a:pPr lvl="2">
              <a:defRPr sz="1800" b="0">
                <a:solidFill>
                  <a:srgbClr val="000000"/>
                </a:solidFill>
              </a:defRPr>
            </a:pPr>
            <a:r>
              <a:rPr sz="2400" b="1">
                <a:solidFill>
                  <a:srgbClr val="FFFFFF"/>
                </a:solidFill>
              </a:rPr>
              <a:t>Body Level Three</a:t>
            </a:r>
          </a:p>
          <a:p>
            <a:pPr lvl="3">
              <a:defRPr sz="1800" b="0">
                <a:solidFill>
                  <a:srgbClr val="000000"/>
                </a:solidFill>
              </a:defRPr>
            </a:pPr>
            <a:r>
              <a:rPr sz="2400" b="1">
                <a:solidFill>
                  <a:srgbClr val="FFFFFF"/>
                </a:solidFill>
              </a:rPr>
              <a:t>Body Level Four</a:t>
            </a:r>
          </a:p>
          <a:p>
            <a:pPr lvl="4">
              <a:defRPr sz="1800" b="0">
                <a:solidFill>
                  <a:srgbClr val="000000"/>
                </a:solidFill>
              </a:defRPr>
            </a:pPr>
            <a:r>
              <a:rPr sz="2400" b="1">
                <a:solidFill>
                  <a:srgbClr val="FFFFFF"/>
                </a:solidFill>
              </a:rPr>
              <a:t>Body Level Five</a:t>
            </a:r>
          </a:p>
        </p:txBody>
      </p:sp>
      <p:sp>
        <p:nvSpPr>
          <p:cNvPr id="486" name="Shape 486"/>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3177116516"/>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4617B"/>
        </a:solidFill>
        <a:effectLst/>
      </p:bgPr>
    </p:bg>
    <p:spTree>
      <p:nvGrpSpPr>
        <p:cNvPr id="1" name=""/>
        <p:cNvGrpSpPr/>
        <p:nvPr/>
      </p:nvGrpSpPr>
      <p:grpSpPr>
        <a:xfrm>
          <a:off x="0" y="0"/>
          <a:ext cx="0" cy="0"/>
          <a:chOff x="0" y="0"/>
          <a:chExt cx="0" cy="0"/>
        </a:xfrm>
      </p:grpSpPr>
      <p:sp>
        <p:nvSpPr>
          <p:cNvPr id="488" name="Shape 488"/>
          <p:cNvSpPr>
            <a:spLocks noGrp="1"/>
          </p:cNvSpPr>
          <p:nvPr>
            <p:ph type="title"/>
            <p:custDataLst>
              <p:tags r:id="rId1"/>
            </p:custDataLst>
          </p:nvPr>
        </p:nvSpPr>
        <p:spPr>
          <a:xfrm>
            <a:off x="457200" y="92076"/>
            <a:ext cx="8229600" cy="1508125"/>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489" name="Shape 489"/>
          <p:cNvSpPr>
            <a:spLocks noGrp="1"/>
          </p:cNvSpPr>
          <p:nvPr>
            <p:ph type="sldNum" sz="quarter" idx="2"/>
            <p:custDataLst>
              <p:tags r:id="rId2"/>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3534640145"/>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4617B"/>
        </a:solidFill>
        <a:effectLst/>
      </p:bgPr>
    </p:bg>
    <p:spTree>
      <p:nvGrpSpPr>
        <p:cNvPr id="1" name=""/>
        <p:cNvGrpSpPr/>
        <p:nvPr/>
      </p:nvGrpSpPr>
      <p:grpSpPr>
        <a:xfrm>
          <a:off x="0" y="0"/>
          <a:ext cx="0" cy="0"/>
          <a:chOff x="0" y="0"/>
          <a:chExt cx="0" cy="0"/>
        </a:xfrm>
      </p:grpSpPr>
      <p:sp>
        <p:nvSpPr>
          <p:cNvPr id="493" name="Shape 493"/>
          <p:cNvSpPr>
            <a:spLocks noGrp="1"/>
          </p:cNvSpPr>
          <p:nvPr>
            <p:ph type="title"/>
            <p:custDataLst>
              <p:tags r:id="rId1"/>
            </p:custDataLst>
          </p:nvPr>
        </p:nvSpPr>
        <p:spPr>
          <a:xfrm>
            <a:off x="457200" y="0"/>
            <a:ext cx="3008314" cy="1435100"/>
          </a:xfrm>
          <a:prstGeom prst="rect">
            <a:avLst/>
          </a:prstGeom>
        </p:spPr>
        <p:txBody>
          <a:bodyPr lIns="45719" tIns="45719" rIns="45719" bIns="45719" anchor="b">
            <a:noAutofit/>
          </a:bodyPr>
          <a:lstStyle>
            <a:lvl1pPr algn="l">
              <a:defRPr sz="2000"/>
            </a:lvl1pPr>
          </a:lstStyle>
          <a:p>
            <a:pPr lvl="0">
              <a:defRPr sz="1800" b="0">
                <a:solidFill>
                  <a:srgbClr val="000000"/>
                </a:solidFill>
              </a:defRPr>
            </a:pPr>
            <a:r>
              <a:rPr sz="2000" b="1">
                <a:solidFill>
                  <a:srgbClr val="FFFFFF"/>
                </a:solidFill>
              </a:rPr>
              <a:t>Title Text</a:t>
            </a:r>
          </a:p>
        </p:txBody>
      </p:sp>
      <p:sp>
        <p:nvSpPr>
          <p:cNvPr id="494" name="Shape 494"/>
          <p:cNvSpPr>
            <a:spLocks noGrp="1"/>
          </p:cNvSpPr>
          <p:nvPr>
            <p:ph type="body" idx="1"/>
            <p:custDataLst>
              <p:tags r:id="rId2"/>
            </p:custDataLst>
          </p:nvPr>
        </p:nvSpPr>
        <p:spPr>
          <a:xfrm>
            <a:off x="3575050" y="273050"/>
            <a:ext cx="5111750" cy="6584950"/>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495" name="Shape 495"/>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3392362452"/>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4617B"/>
        </a:solidFill>
        <a:effectLst/>
      </p:bgPr>
    </p:bg>
    <p:spTree>
      <p:nvGrpSpPr>
        <p:cNvPr id="1" name=""/>
        <p:cNvGrpSpPr/>
        <p:nvPr/>
      </p:nvGrpSpPr>
      <p:grpSpPr>
        <a:xfrm>
          <a:off x="0" y="0"/>
          <a:ext cx="0" cy="0"/>
          <a:chOff x="0" y="0"/>
          <a:chExt cx="0" cy="0"/>
        </a:xfrm>
      </p:grpSpPr>
      <p:sp>
        <p:nvSpPr>
          <p:cNvPr id="497" name="Shape 497"/>
          <p:cNvSpPr>
            <a:spLocks noGrp="1"/>
          </p:cNvSpPr>
          <p:nvPr>
            <p:ph type="title"/>
            <p:custDataLst>
              <p:tags r:id="rId1"/>
            </p:custDataLst>
          </p:nvPr>
        </p:nvSpPr>
        <p:spPr>
          <a:xfrm>
            <a:off x="1792289" y="4800600"/>
            <a:ext cx="5486401" cy="566738"/>
          </a:xfrm>
          <a:prstGeom prst="rect">
            <a:avLst/>
          </a:prstGeom>
        </p:spPr>
        <p:txBody>
          <a:bodyPr lIns="45719" tIns="45719" rIns="45719" bIns="45719" anchor="b">
            <a:noAutofit/>
          </a:bodyPr>
          <a:lstStyle>
            <a:lvl1pPr algn="l">
              <a:defRPr sz="2000"/>
            </a:lvl1pPr>
          </a:lstStyle>
          <a:p>
            <a:pPr lvl="0">
              <a:defRPr sz="1800" b="0">
                <a:solidFill>
                  <a:srgbClr val="000000"/>
                </a:solidFill>
              </a:defRPr>
            </a:pPr>
            <a:r>
              <a:rPr sz="2000" b="1">
                <a:solidFill>
                  <a:srgbClr val="FFFFFF"/>
                </a:solidFill>
              </a:rPr>
              <a:t>Title Text</a:t>
            </a:r>
          </a:p>
        </p:txBody>
      </p:sp>
      <p:sp>
        <p:nvSpPr>
          <p:cNvPr id="498" name="Shape 498"/>
          <p:cNvSpPr>
            <a:spLocks noGrp="1"/>
          </p:cNvSpPr>
          <p:nvPr>
            <p:ph type="body" idx="1"/>
            <p:custDataLst>
              <p:tags r:id="rId2"/>
            </p:custDataLst>
          </p:nvPr>
        </p:nvSpPr>
        <p:spPr>
          <a:xfrm>
            <a:off x="1792289" y="5367339"/>
            <a:ext cx="5486401" cy="804863"/>
          </a:xfrm>
          <a:prstGeom prst="rect">
            <a:avLst/>
          </a:prstGeom>
        </p:spPr>
        <p:txBody>
          <a:bodyPr lIns="45719" tIns="45719" rIns="45719" bIns="45719">
            <a:noAutofit/>
          </a:bodyPr>
          <a:lstStyle>
            <a:lvl1pPr marL="0" indent="0">
              <a:spcBef>
                <a:spcPts val="300"/>
              </a:spcBef>
              <a:buSzTx/>
              <a:buFontTx/>
              <a:buNone/>
              <a:defRPr sz="1400">
                <a:solidFill>
                  <a:srgbClr val="FFFFFF"/>
                </a:solidFill>
              </a:defRPr>
            </a:lvl1pPr>
            <a:lvl2pPr marL="0" indent="457200">
              <a:spcBef>
                <a:spcPts val="300"/>
              </a:spcBef>
              <a:buSzTx/>
              <a:buFontTx/>
              <a:buNone/>
              <a:defRPr sz="1400">
                <a:solidFill>
                  <a:srgbClr val="FFFFFF"/>
                </a:solidFill>
              </a:defRPr>
            </a:lvl2pPr>
            <a:lvl3pPr marL="0" indent="914400">
              <a:spcBef>
                <a:spcPts val="300"/>
              </a:spcBef>
              <a:buSzTx/>
              <a:buFontTx/>
              <a:buNone/>
              <a:defRPr sz="1400">
                <a:solidFill>
                  <a:srgbClr val="FFFFFF"/>
                </a:solidFill>
              </a:defRPr>
            </a:lvl3pPr>
            <a:lvl4pPr marL="0" indent="1371600">
              <a:spcBef>
                <a:spcPts val="300"/>
              </a:spcBef>
              <a:buSzTx/>
              <a:buFontTx/>
              <a:buNone/>
              <a:defRPr sz="1400">
                <a:solidFill>
                  <a:srgbClr val="FFFFFF"/>
                </a:solidFill>
              </a:defRPr>
            </a:lvl4pPr>
            <a:lvl5pPr marL="0" indent="1828800">
              <a:spcBef>
                <a:spcPts val="300"/>
              </a:spcBef>
              <a:buSzTx/>
              <a:buFontTx/>
              <a:buNone/>
              <a:defRPr sz="1400">
                <a:solidFill>
                  <a:srgbClr val="FFFFFF"/>
                </a:solidFill>
              </a:defRPr>
            </a:lvl5pPr>
          </a:lstStyle>
          <a:p>
            <a:pPr lvl="0">
              <a:defRPr sz="1800">
                <a:solidFill>
                  <a:srgbClr val="000000"/>
                </a:solidFill>
              </a:defRPr>
            </a:pPr>
            <a:r>
              <a:rPr sz="1400">
                <a:solidFill>
                  <a:srgbClr val="FFFFFF"/>
                </a:solidFill>
              </a:rPr>
              <a:t>Body Level One</a:t>
            </a:r>
          </a:p>
          <a:p>
            <a:pPr lvl="1">
              <a:defRPr sz="1800">
                <a:solidFill>
                  <a:srgbClr val="000000"/>
                </a:solidFill>
              </a:defRPr>
            </a:pPr>
            <a:r>
              <a:rPr sz="1400">
                <a:solidFill>
                  <a:srgbClr val="FFFFFF"/>
                </a:solidFill>
              </a:rPr>
              <a:t>Body Level Two</a:t>
            </a:r>
          </a:p>
          <a:p>
            <a:pPr lvl="2">
              <a:defRPr sz="1800">
                <a:solidFill>
                  <a:srgbClr val="000000"/>
                </a:solidFill>
              </a:defRPr>
            </a:pPr>
            <a:r>
              <a:rPr sz="1400">
                <a:solidFill>
                  <a:srgbClr val="FFFFFF"/>
                </a:solidFill>
              </a:rPr>
              <a:t>Body Level Three</a:t>
            </a:r>
          </a:p>
          <a:p>
            <a:pPr lvl="3">
              <a:defRPr sz="1800">
                <a:solidFill>
                  <a:srgbClr val="000000"/>
                </a:solidFill>
              </a:defRPr>
            </a:pPr>
            <a:r>
              <a:rPr sz="1400">
                <a:solidFill>
                  <a:srgbClr val="FFFFFF"/>
                </a:solidFill>
              </a:rPr>
              <a:t>Body Level Four</a:t>
            </a:r>
          </a:p>
          <a:p>
            <a:pPr lvl="4">
              <a:defRPr sz="1800">
                <a:solidFill>
                  <a:srgbClr val="000000"/>
                </a:solidFill>
              </a:defRPr>
            </a:pPr>
            <a:r>
              <a:rPr sz="1400">
                <a:solidFill>
                  <a:srgbClr val="FFFFFF"/>
                </a:solidFill>
              </a:rPr>
              <a:t>Body Level Five</a:t>
            </a:r>
          </a:p>
        </p:txBody>
      </p:sp>
      <p:sp>
        <p:nvSpPr>
          <p:cNvPr id="499" name="Shape 499"/>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9816032"/>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4617B"/>
        </a:solidFill>
        <a:effectLst/>
      </p:bgPr>
    </p:bg>
    <p:spTree>
      <p:nvGrpSpPr>
        <p:cNvPr id="1" name=""/>
        <p:cNvGrpSpPr/>
        <p:nvPr/>
      </p:nvGrpSpPr>
      <p:grpSpPr>
        <a:xfrm>
          <a:off x="0" y="0"/>
          <a:ext cx="0" cy="0"/>
          <a:chOff x="0" y="0"/>
          <a:chExt cx="0" cy="0"/>
        </a:xfrm>
      </p:grpSpPr>
      <p:sp>
        <p:nvSpPr>
          <p:cNvPr id="501" name="Shape 501"/>
          <p:cNvSpPr>
            <a:spLocks noGrp="1"/>
          </p:cNvSpPr>
          <p:nvPr>
            <p:ph type="title"/>
            <p:custDataLst>
              <p:tags r:id="rId1"/>
            </p:custDataLst>
          </p:nvPr>
        </p:nvSpPr>
        <p:spPr>
          <a:xfrm>
            <a:off x="457200" y="92076"/>
            <a:ext cx="8229600" cy="1508125"/>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502" name="Shape 502"/>
          <p:cNvSpPr>
            <a:spLocks noGrp="1"/>
          </p:cNvSpPr>
          <p:nvPr>
            <p:ph type="body" idx="1"/>
            <p:custDataLst>
              <p:tags r:id="rId2"/>
            </p:custDataLst>
          </p:nvPr>
        </p:nvSpPr>
        <p:spPr>
          <a:xfrm>
            <a:off x="457200" y="1600200"/>
            <a:ext cx="8229600" cy="5257800"/>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503" name="Shape 503"/>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813183281"/>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4617B"/>
        </a:solidFill>
        <a:effectLst/>
      </p:bgPr>
    </p:bg>
    <p:spTree>
      <p:nvGrpSpPr>
        <p:cNvPr id="1" name=""/>
        <p:cNvGrpSpPr/>
        <p:nvPr/>
      </p:nvGrpSpPr>
      <p:grpSpPr>
        <a:xfrm>
          <a:off x="0" y="0"/>
          <a:ext cx="0" cy="0"/>
          <a:chOff x="0" y="0"/>
          <a:chExt cx="0" cy="0"/>
        </a:xfrm>
      </p:grpSpPr>
      <p:sp>
        <p:nvSpPr>
          <p:cNvPr id="505" name="Shape 505"/>
          <p:cNvSpPr>
            <a:spLocks noGrp="1"/>
          </p:cNvSpPr>
          <p:nvPr>
            <p:ph type="title"/>
            <p:custDataLst>
              <p:tags r:id="rId1"/>
            </p:custDataLst>
          </p:nvPr>
        </p:nvSpPr>
        <p:spPr>
          <a:xfrm>
            <a:off x="6629400" y="0"/>
            <a:ext cx="2057400" cy="6400802"/>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506" name="Shape 506"/>
          <p:cNvSpPr>
            <a:spLocks noGrp="1"/>
          </p:cNvSpPr>
          <p:nvPr>
            <p:ph type="body" idx="1"/>
            <p:custDataLst>
              <p:tags r:id="rId2"/>
            </p:custDataLst>
          </p:nvPr>
        </p:nvSpPr>
        <p:spPr>
          <a:xfrm>
            <a:off x="457200" y="274638"/>
            <a:ext cx="6019800" cy="6583363"/>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507" name="Shape 507"/>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433441409"/>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Title and Chart">
    <p:bg>
      <p:bgPr>
        <a:solidFill>
          <a:srgbClr val="04617B"/>
        </a:solidFill>
        <a:effectLst/>
      </p:bgPr>
    </p:bg>
    <p:spTree>
      <p:nvGrpSpPr>
        <p:cNvPr id="1" name=""/>
        <p:cNvGrpSpPr/>
        <p:nvPr/>
      </p:nvGrpSpPr>
      <p:grpSpPr>
        <a:xfrm>
          <a:off x="0" y="0"/>
          <a:ext cx="0" cy="0"/>
          <a:chOff x="0" y="0"/>
          <a:chExt cx="0" cy="0"/>
        </a:xfrm>
      </p:grpSpPr>
      <p:sp>
        <p:nvSpPr>
          <p:cNvPr id="509" name="Shape 509"/>
          <p:cNvSpPr>
            <a:spLocks noGrp="1"/>
          </p:cNvSpPr>
          <p:nvPr>
            <p:ph type="title"/>
            <p:custDataLst>
              <p:tags r:id="rId1"/>
            </p:custDataLst>
          </p:nvPr>
        </p:nvSpPr>
        <p:spPr>
          <a:xfrm>
            <a:off x="457200" y="2"/>
            <a:ext cx="8229600" cy="1692279"/>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510" name="Shape 510"/>
          <p:cNvSpPr>
            <a:spLocks noGrp="1"/>
          </p:cNvSpPr>
          <p:nvPr>
            <p:ph type="sldNum" sz="quarter" idx="2"/>
            <p:custDataLst>
              <p:tags r:id="rId2"/>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239973608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ABF880EF-7E2A-4C5B-B46D-B6FE32659C59}"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05760238"/>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2_Title, Text and Clip Art">
    <p:bg>
      <p:bgPr>
        <a:solidFill>
          <a:srgbClr val="04617B"/>
        </a:solidFill>
        <a:effectLst/>
      </p:bgPr>
    </p:bg>
    <p:spTree>
      <p:nvGrpSpPr>
        <p:cNvPr id="1" name=""/>
        <p:cNvGrpSpPr/>
        <p:nvPr/>
      </p:nvGrpSpPr>
      <p:grpSpPr>
        <a:xfrm>
          <a:off x="0" y="0"/>
          <a:ext cx="0" cy="0"/>
          <a:chOff x="0" y="0"/>
          <a:chExt cx="0" cy="0"/>
        </a:xfrm>
      </p:grpSpPr>
      <p:sp>
        <p:nvSpPr>
          <p:cNvPr id="512" name="Shape 512"/>
          <p:cNvSpPr>
            <a:spLocks noGrp="1"/>
          </p:cNvSpPr>
          <p:nvPr>
            <p:ph type="title"/>
            <p:custDataLst>
              <p:tags r:id="rId1"/>
            </p:custDataLst>
          </p:nvPr>
        </p:nvSpPr>
        <p:spPr>
          <a:xfrm>
            <a:off x="457200" y="92077"/>
            <a:ext cx="8229600" cy="1508124"/>
          </a:xfrm>
          <a:prstGeom prst="rect">
            <a:avLst/>
          </a:prstGeom>
        </p:spPr>
        <p:txBody>
          <a:bodyPr lIns="45719" tIns="45719" rIns="45719" bIns="45719">
            <a:noAutofit/>
          </a:bodyPr>
          <a:lstStyle>
            <a:lvl1pPr>
              <a:defRPr sz="4400" b="0"/>
            </a:lvl1pPr>
          </a:lstStyle>
          <a:p>
            <a:pPr lvl="0">
              <a:defRPr sz="1800">
                <a:solidFill>
                  <a:srgbClr val="000000"/>
                </a:solidFill>
              </a:defRPr>
            </a:pPr>
            <a:r>
              <a:rPr sz="4400">
                <a:solidFill>
                  <a:srgbClr val="FFFFFF"/>
                </a:solidFill>
              </a:rPr>
              <a:t>Title Text</a:t>
            </a:r>
          </a:p>
        </p:txBody>
      </p:sp>
      <p:sp>
        <p:nvSpPr>
          <p:cNvPr id="513" name="Shape 513"/>
          <p:cNvSpPr>
            <a:spLocks noGrp="1"/>
          </p:cNvSpPr>
          <p:nvPr>
            <p:ph type="body" idx="1"/>
            <p:custDataLst>
              <p:tags r:id="rId2"/>
            </p:custDataLst>
          </p:nvPr>
        </p:nvSpPr>
        <p:spPr>
          <a:xfrm>
            <a:off x="457200" y="1600200"/>
            <a:ext cx="4038600" cy="5257800"/>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
        <p:nvSpPr>
          <p:cNvPr id="514" name="Shape 514"/>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defRPr>
                <a:solidFill>
                  <a:srgbClr val="FFFFFF"/>
                </a:solidFill>
              </a:defRPr>
            </a:lvl1pPr>
          </a:lstStyle>
          <a:p>
            <a:fld id="{86CB4B4D-7CA3-9044-876B-883B54F8677D}" type="slidenum">
              <a:rPr/>
              <a:t>‹#›</a:t>
            </a:fld>
            <a:endParaRPr/>
          </a:p>
        </p:txBody>
      </p:sp>
    </p:spTree>
    <p:extLst>
      <p:ext uri="{BB962C8B-B14F-4D97-AF65-F5344CB8AC3E}">
        <p14:creationId xmlns:p14="http://schemas.microsoft.com/office/powerpoint/2010/main" val="568427565"/>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04617B"/>
        </a:solidFill>
        <a:effectLst/>
      </p:bgPr>
    </p:bg>
    <p:spTree>
      <p:nvGrpSpPr>
        <p:cNvPr id="1" name=""/>
        <p:cNvGrpSpPr/>
        <p:nvPr/>
      </p:nvGrpSpPr>
      <p:grpSpPr>
        <a:xfrm>
          <a:off x="0" y="0"/>
          <a:ext cx="0" cy="0"/>
          <a:chOff x="0" y="0"/>
          <a:chExt cx="0" cy="0"/>
        </a:xfrm>
      </p:grpSpPr>
      <p:sp>
        <p:nvSpPr>
          <p:cNvPr id="516" name="Shape 516"/>
          <p:cNvSpPr>
            <a:spLocks noGrp="1"/>
          </p:cNvSpPr>
          <p:nvPr>
            <p:ph type="body" idx="1"/>
            <p:custDataLst>
              <p:tags r:id="rId1"/>
            </p:custDataLst>
          </p:nvPr>
        </p:nvSpPr>
        <p:spPr>
          <a:xfrm>
            <a:off x="457200" y="274638"/>
            <a:ext cx="8229600" cy="5851526"/>
          </a:xfrm>
          <a:prstGeom prst="rect">
            <a:avLst/>
          </a:prstGeom>
        </p:spPr>
        <p:txBody>
          <a:bodyPr lIns="45719" tIns="45719" rIns="45719" bIns="45719">
            <a:noAutofit/>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defRPr sz="1800">
                <a:solidFill>
                  <a:srgbClr val="000000"/>
                </a:solidFill>
              </a:defRPr>
            </a:pPr>
            <a:r>
              <a:rPr sz="3200">
                <a:solidFill>
                  <a:srgbClr val="FFFFFF"/>
                </a:solidFill>
              </a:rPr>
              <a:t>Body Level One</a:t>
            </a:r>
          </a:p>
          <a:p>
            <a:pPr lvl="1">
              <a:defRPr sz="1800">
                <a:solidFill>
                  <a:srgbClr val="000000"/>
                </a:solidFill>
              </a:defRPr>
            </a:pPr>
            <a:r>
              <a:rPr sz="3200">
                <a:solidFill>
                  <a:srgbClr val="FFFFFF"/>
                </a:solidFill>
              </a:rPr>
              <a:t>Body Level Two</a:t>
            </a:r>
          </a:p>
          <a:p>
            <a:pPr lvl="2">
              <a:defRPr sz="1800">
                <a:solidFill>
                  <a:srgbClr val="000000"/>
                </a:solidFill>
              </a:defRPr>
            </a:pPr>
            <a:r>
              <a:rPr sz="3200">
                <a:solidFill>
                  <a:srgbClr val="FFFFFF"/>
                </a:solidFill>
              </a:rPr>
              <a:t>Body Level Three</a:t>
            </a:r>
          </a:p>
          <a:p>
            <a:pPr lvl="3">
              <a:defRPr sz="1800">
                <a:solidFill>
                  <a:srgbClr val="000000"/>
                </a:solidFill>
              </a:defRPr>
            </a:pPr>
            <a:r>
              <a:rPr sz="3200">
                <a:solidFill>
                  <a:srgbClr val="FFFFFF"/>
                </a:solidFill>
              </a:rPr>
              <a:t>Body Level Four</a:t>
            </a:r>
          </a:p>
          <a:p>
            <a:pPr lvl="4">
              <a:defRPr sz="1800">
                <a:solidFill>
                  <a:srgbClr val="000000"/>
                </a:solidFill>
              </a:defRPr>
            </a:pPr>
            <a:r>
              <a:rPr sz="3200">
                <a:solidFill>
                  <a:srgbClr val="FFFFFF"/>
                </a:solidFill>
              </a:rPr>
              <a:t>Body Level Five</a:t>
            </a:r>
          </a:p>
        </p:txBody>
      </p:sp>
    </p:spTree>
    <p:extLst>
      <p:ext uri="{BB962C8B-B14F-4D97-AF65-F5344CB8AC3E}">
        <p14:creationId xmlns:p14="http://schemas.microsoft.com/office/powerpoint/2010/main" val="4111545587"/>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457200" rtl="0" eaLnBrk="1" latinLnBrk="0" hangingPunct="1">
              <a:defRPr sz="1800" kern="1200">
                <a:solidFill>
                  <a:srgbClr val="000000"/>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5788999F-5C81-4071-8F31-57671C43797E}"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smtClean="0">
                <a:latin typeface="Arial" panose="020B0604020202020204" pitchFamily="34" charset="0"/>
              </a:defRPr>
            </a:lvl1pPr>
          </a:lstStyle>
          <a:p>
            <a:pPr>
              <a:defRPr/>
            </a:pPr>
            <a:fld id="{DAC168CB-5D67-4239-BFD8-AE18E043B371}" type="slidenum">
              <a:rPr lang="en-US" altLang="en-US"/>
              <a:pPr>
                <a:defRPr/>
              </a:pPr>
              <a:t>‹#›</a:t>
            </a:fld>
            <a:endParaRPr lang="en-US" altLang="en-US"/>
          </a:p>
        </p:txBody>
      </p:sp>
    </p:spTree>
    <p:extLst>
      <p:ext uri="{BB962C8B-B14F-4D97-AF65-F5344CB8AC3E}">
        <p14:creationId xmlns:p14="http://schemas.microsoft.com/office/powerpoint/2010/main" val="991000613"/>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95324" y="0"/>
            <a:ext cx="8448675" cy="876300"/>
          </a:xfrm>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4"/>
            </p:custDataLst>
          </p:nvPr>
        </p:nvSpPr>
        <p:spPr/>
        <p:txBody>
          <a:bodyPr/>
          <a:lstStyle>
            <a:lvl1pPr>
              <a:defRPr smtClean="0">
                <a:latin typeface="Arial" panose="020B0604020202020204" pitchFamily="34" charset="0"/>
              </a:defRPr>
            </a:lvl1pPr>
          </a:lstStyle>
          <a:p>
            <a:pPr>
              <a:defRPr/>
            </a:pPr>
            <a:fld id="{D5DD34D2-4AF2-472E-A7EB-008DE68D1325}" type="slidenum">
              <a:rPr lang="en-US" altLang="en-US"/>
              <a:pPr>
                <a:defRPr/>
              </a:pPr>
              <a:t>‹#›</a:t>
            </a:fld>
            <a:endParaRPr lang="en-US" altLang="en-US"/>
          </a:p>
        </p:txBody>
      </p:sp>
    </p:spTree>
    <p:extLst>
      <p:ext uri="{BB962C8B-B14F-4D97-AF65-F5344CB8AC3E}">
        <p14:creationId xmlns:p14="http://schemas.microsoft.com/office/powerpoint/2010/main" val="902484390"/>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457200" rtl="0" eaLnBrk="1" latinLnBrk="0" hangingPunct="1">
              <a:defRPr sz="1800" kern="1200">
                <a:solidFill>
                  <a:srgbClr val="000000"/>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F9F5C1C1-BEAD-4AC5-8D7B-6DC116FF7E2A}"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smtClean="0">
                <a:latin typeface="Arial" panose="020B0604020202020204" pitchFamily="34" charset="0"/>
              </a:defRPr>
            </a:lvl1pPr>
          </a:lstStyle>
          <a:p>
            <a:pPr>
              <a:defRPr/>
            </a:pPr>
            <a:fld id="{A86F1BB9-264F-494B-8E30-1B90ECA3AF43}" type="slidenum">
              <a:rPr lang="en-US" altLang="en-US"/>
              <a:pPr>
                <a:defRPr/>
              </a:pPr>
              <a:t>‹#›</a:t>
            </a:fld>
            <a:endParaRPr lang="en-US" altLang="en-US"/>
          </a:p>
        </p:txBody>
      </p:sp>
    </p:spTree>
    <p:extLst>
      <p:ext uri="{BB962C8B-B14F-4D97-AF65-F5344CB8AC3E}">
        <p14:creationId xmlns:p14="http://schemas.microsoft.com/office/powerpoint/2010/main" val="1635685230"/>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457200" rtl="0" eaLnBrk="1" latinLnBrk="0" hangingPunct="1">
              <a:defRPr sz="1800" kern="1200">
                <a:solidFill>
                  <a:srgbClr val="000000"/>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01AB414D-F1D9-414A-B8FD-63863089116B}"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6" name="Footer Placeholder 5"/>
          <p:cNvSpPr>
            <a:spLocks noGrp="1"/>
          </p:cNvSpPr>
          <p:nvPr>
            <p:ph type="ftr" sz="quarter" idx="11"/>
            <p:custDataLst>
              <p:tags r:id="rId5"/>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custDataLst>
              <p:tags r:id="rId6"/>
            </p:custDataLst>
          </p:nvPr>
        </p:nvSpPr>
        <p:spPr/>
        <p:txBody>
          <a:bodyPr/>
          <a:lstStyle>
            <a:lvl1pPr>
              <a:defRPr smtClean="0">
                <a:latin typeface="Arial" panose="020B0604020202020204" pitchFamily="34" charset="0"/>
              </a:defRPr>
            </a:lvl1pPr>
          </a:lstStyle>
          <a:p>
            <a:pPr>
              <a:defRPr/>
            </a:pPr>
            <a:fld id="{8F59B6D3-09C7-4717-AD02-EA018C877FDB}" type="slidenum">
              <a:rPr lang="en-US" altLang="en-US"/>
              <a:pPr>
                <a:defRPr/>
              </a:pPr>
              <a:t>‹#›</a:t>
            </a:fld>
            <a:endParaRPr lang="en-US" altLang="en-US"/>
          </a:p>
        </p:txBody>
      </p:sp>
    </p:spTree>
    <p:extLst>
      <p:ext uri="{BB962C8B-B14F-4D97-AF65-F5344CB8AC3E}">
        <p14:creationId xmlns:p14="http://schemas.microsoft.com/office/powerpoint/2010/main" val="377498388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457200" rtl="0" eaLnBrk="1" latinLnBrk="0" hangingPunct="1">
              <a:defRPr sz="1800" kern="1200">
                <a:solidFill>
                  <a:srgbClr val="000000"/>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BFDCE2BF-BFAC-432F-ABE5-E7C0D118D912}"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8" name="Footer Placeholder 7"/>
          <p:cNvSpPr>
            <a:spLocks noGrp="1"/>
          </p:cNvSpPr>
          <p:nvPr>
            <p:ph type="ftr" sz="quarter" idx="11"/>
            <p:custDataLst>
              <p:tags r:id="rId7"/>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custDataLst>
              <p:tags r:id="rId8"/>
            </p:custDataLst>
          </p:nvPr>
        </p:nvSpPr>
        <p:spPr/>
        <p:txBody>
          <a:bodyPr/>
          <a:lstStyle>
            <a:lvl1pPr>
              <a:defRPr smtClean="0">
                <a:latin typeface="Arial" panose="020B0604020202020204" pitchFamily="34" charset="0"/>
              </a:defRPr>
            </a:lvl1pPr>
          </a:lstStyle>
          <a:p>
            <a:pPr>
              <a:defRPr/>
            </a:pPr>
            <a:fld id="{12A98C7F-C7FD-4781-AAB4-ABAE3B356D01}" type="slidenum">
              <a:rPr lang="en-US" altLang="en-US"/>
              <a:pPr>
                <a:defRPr/>
              </a:pPr>
              <a:t>‹#›</a:t>
            </a:fld>
            <a:endParaRPr lang="en-US" altLang="en-US"/>
          </a:p>
        </p:txBody>
      </p:sp>
    </p:spTree>
    <p:extLst>
      <p:ext uri="{BB962C8B-B14F-4D97-AF65-F5344CB8AC3E}">
        <p14:creationId xmlns:p14="http://schemas.microsoft.com/office/powerpoint/2010/main" val="408254436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457200" rtl="0" eaLnBrk="1" latinLnBrk="0" hangingPunct="1">
              <a:defRPr sz="1800" kern="1200">
                <a:solidFill>
                  <a:srgbClr val="000000"/>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58E80917-C469-4411-9F98-743485BFC61A}"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4" name="Footer Placeholder 3"/>
          <p:cNvSpPr>
            <a:spLocks noGrp="1"/>
          </p:cNvSpPr>
          <p:nvPr>
            <p:ph type="ftr" sz="quarter" idx="11"/>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custDataLst>
              <p:tags r:id="rId4"/>
            </p:custDataLst>
          </p:nvPr>
        </p:nvSpPr>
        <p:spPr/>
        <p:txBody>
          <a:bodyPr/>
          <a:lstStyle>
            <a:lvl1pPr>
              <a:defRPr smtClean="0">
                <a:latin typeface="Arial" panose="020B0604020202020204" pitchFamily="34" charset="0"/>
              </a:defRPr>
            </a:lvl1pPr>
          </a:lstStyle>
          <a:p>
            <a:pPr>
              <a:defRPr/>
            </a:pPr>
            <a:fld id="{D6FD37DD-8A7E-45AE-A3DA-7F0F92F38DF8}" type="slidenum">
              <a:rPr lang="en-US" altLang="en-US"/>
              <a:pPr>
                <a:defRPr/>
              </a:pPr>
              <a:t>‹#›</a:t>
            </a:fld>
            <a:endParaRPr lang="en-US" altLang="en-US"/>
          </a:p>
        </p:txBody>
      </p:sp>
    </p:spTree>
    <p:extLst>
      <p:ext uri="{BB962C8B-B14F-4D97-AF65-F5344CB8AC3E}">
        <p14:creationId xmlns:p14="http://schemas.microsoft.com/office/powerpoint/2010/main" val="158125304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457200" rtl="0" eaLnBrk="1" latinLnBrk="0" hangingPunct="1">
              <a:defRPr sz="1800" kern="1200">
                <a:solidFill>
                  <a:srgbClr val="000000"/>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96BBEB4D-1B17-4797-9DE0-7F38590D7630}"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3" name="Footer Placeholder 2"/>
          <p:cNvSpPr>
            <a:spLocks noGrp="1"/>
          </p:cNvSpPr>
          <p:nvPr>
            <p:ph type="ftr" sz="quarter" idx="11"/>
            <p:custDataLst>
              <p:tags r:id="rId2"/>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smtClean="0">
                <a:latin typeface="Arial" panose="020B0604020202020204" pitchFamily="34" charset="0"/>
              </a:defRPr>
            </a:lvl1pPr>
          </a:lstStyle>
          <a:p>
            <a:pPr>
              <a:defRPr/>
            </a:pPr>
            <a:fld id="{4B9F36BB-1075-4106-BBDA-6710D823DD28}" type="slidenum">
              <a:rPr lang="en-US" altLang="en-US"/>
              <a:pPr>
                <a:defRPr/>
              </a:pPr>
              <a:t>‹#›</a:t>
            </a:fld>
            <a:endParaRPr lang="en-US" altLang="en-US"/>
          </a:p>
        </p:txBody>
      </p:sp>
    </p:spTree>
    <p:extLst>
      <p:ext uri="{BB962C8B-B14F-4D97-AF65-F5344CB8AC3E}">
        <p14:creationId xmlns:p14="http://schemas.microsoft.com/office/powerpoint/2010/main" val="237376059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457200" rtl="0" eaLnBrk="1" latinLnBrk="0" hangingPunct="1">
              <a:defRPr sz="1800" kern="1200">
                <a:solidFill>
                  <a:srgbClr val="000000"/>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CA7A35AA-D2F6-4F55-BE9D-0816F8838595}"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6" name="Footer Placeholder 5"/>
          <p:cNvSpPr>
            <a:spLocks noGrp="1"/>
          </p:cNvSpPr>
          <p:nvPr>
            <p:ph type="ftr" sz="quarter" idx="11"/>
            <p:custDataLst>
              <p:tags r:id="rId5"/>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custDataLst>
              <p:tags r:id="rId6"/>
            </p:custDataLst>
          </p:nvPr>
        </p:nvSpPr>
        <p:spPr/>
        <p:txBody>
          <a:bodyPr/>
          <a:lstStyle>
            <a:lvl1pPr>
              <a:defRPr smtClean="0">
                <a:latin typeface="Arial" panose="020B0604020202020204" pitchFamily="34" charset="0"/>
              </a:defRPr>
            </a:lvl1pPr>
          </a:lstStyle>
          <a:p>
            <a:pPr>
              <a:defRPr/>
            </a:pPr>
            <a:fld id="{0FD14E41-3697-428C-A33F-D0543E402723}" type="slidenum">
              <a:rPr lang="en-US" altLang="en-US"/>
              <a:pPr>
                <a:defRPr/>
              </a:pPr>
              <a:t>‹#›</a:t>
            </a:fld>
            <a:endParaRPr lang="en-US" altLang="en-US"/>
          </a:p>
        </p:txBody>
      </p:sp>
    </p:spTree>
    <p:extLst>
      <p:ext uri="{BB962C8B-B14F-4D97-AF65-F5344CB8AC3E}">
        <p14:creationId xmlns:p14="http://schemas.microsoft.com/office/powerpoint/2010/main" val="23996957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45F5FC21-5C87-408E-A1AA-4352EB15A20F}"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586306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457200" rtl="0" eaLnBrk="1" latinLnBrk="0" hangingPunct="1">
              <a:defRPr sz="1800" kern="1200">
                <a:solidFill>
                  <a:srgbClr val="000000"/>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F82C7CE5-9F3D-4516-ABE1-47941F34B876}"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6" name="Footer Placeholder 5"/>
          <p:cNvSpPr>
            <a:spLocks noGrp="1"/>
          </p:cNvSpPr>
          <p:nvPr>
            <p:ph type="ftr" sz="quarter" idx="11"/>
            <p:custDataLst>
              <p:tags r:id="rId5"/>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custDataLst>
              <p:tags r:id="rId6"/>
            </p:custDataLst>
          </p:nvPr>
        </p:nvSpPr>
        <p:spPr/>
        <p:txBody>
          <a:bodyPr/>
          <a:lstStyle>
            <a:lvl1pPr>
              <a:defRPr smtClean="0">
                <a:latin typeface="Arial" panose="020B0604020202020204" pitchFamily="34" charset="0"/>
              </a:defRPr>
            </a:lvl1pPr>
          </a:lstStyle>
          <a:p>
            <a:pPr>
              <a:defRPr/>
            </a:pPr>
            <a:fld id="{F929A483-BA6F-4480-A780-CAAB1A8473D3}" type="slidenum">
              <a:rPr lang="en-US" altLang="en-US"/>
              <a:pPr>
                <a:defRPr/>
              </a:pPr>
              <a:t>‹#›</a:t>
            </a:fld>
            <a:endParaRPr lang="en-US" altLang="en-US"/>
          </a:p>
        </p:txBody>
      </p:sp>
    </p:spTree>
    <p:extLst>
      <p:ext uri="{BB962C8B-B14F-4D97-AF65-F5344CB8AC3E}">
        <p14:creationId xmlns:p14="http://schemas.microsoft.com/office/powerpoint/2010/main" val="3407995089"/>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457200" rtl="0" eaLnBrk="1" latinLnBrk="0" hangingPunct="1">
              <a:defRPr sz="1800" kern="1200">
                <a:solidFill>
                  <a:srgbClr val="000000"/>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860E4A7E-6B4F-46D6-B627-055181B1AEBB}"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smtClean="0">
                <a:latin typeface="Arial" panose="020B0604020202020204" pitchFamily="34" charset="0"/>
              </a:defRPr>
            </a:lvl1pPr>
          </a:lstStyle>
          <a:p>
            <a:pPr>
              <a:defRPr/>
            </a:pPr>
            <a:fld id="{05C1D93A-2D3F-4963-AEF2-53D0315FA1FF}" type="slidenum">
              <a:rPr lang="en-US" altLang="en-US"/>
              <a:pPr>
                <a:defRPr/>
              </a:pPr>
              <a:t>‹#›</a:t>
            </a:fld>
            <a:endParaRPr lang="en-US" altLang="en-US"/>
          </a:p>
        </p:txBody>
      </p:sp>
    </p:spTree>
    <p:extLst>
      <p:ext uri="{BB962C8B-B14F-4D97-AF65-F5344CB8AC3E}">
        <p14:creationId xmlns:p14="http://schemas.microsoft.com/office/powerpoint/2010/main" val="55771452"/>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457200" rtl="0" eaLnBrk="1" latinLnBrk="0" hangingPunct="1">
              <a:defRPr sz="1800" kern="1200">
                <a:solidFill>
                  <a:srgbClr val="000000"/>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95011593-1FEA-4A29-B499-61BC152177FB}"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smtClean="0">
                <a:latin typeface="Arial" panose="020B0604020202020204" pitchFamily="34" charset="0"/>
              </a:defRPr>
            </a:lvl1pPr>
          </a:lstStyle>
          <a:p>
            <a:pPr>
              <a:defRPr/>
            </a:pPr>
            <a:fld id="{4B2E1583-59AF-43ED-946D-B10264EA4207}" type="slidenum">
              <a:rPr lang="en-US" altLang="en-US"/>
              <a:pPr>
                <a:defRPr/>
              </a:pPr>
              <a:t>‹#›</a:t>
            </a:fld>
            <a:endParaRPr lang="en-US" altLang="en-US"/>
          </a:p>
        </p:txBody>
      </p:sp>
    </p:spTree>
    <p:extLst>
      <p:ext uri="{BB962C8B-B14F-4D97-AF65-F5344CB8AC3E}">
        <p14:creationId xmlns:p14="http://schemas.microsoft.com/office/powerpoint/2010/main" val="2992353058"/>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Text Placeholder 2"/>
          <p:cNvSpPr>
            <a:spLocks noGrp="1"/>
          </p:cNvSpPr>
          <p:nvPr>
            <p:ph type="body"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457200" rtl="0" eaLnBrk="1" latinLnBrk="0" hangingPunct="1">
              <a:defRPr sz="1800" kern="1200">
                <a:solidFill>
                  <a:srgbClr val="000000"/>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E3B531B6-3F9F-4B67-B78E-11CAB46688E3}"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smtClean="0">
                <a:latin typeface="Arial" panose="020B0604020202020204" pitchFamily="34" charset="0"/>
              </a:defRPr>
            </a:lvl1pPr>
          </a:lstStyle>
          <a:p>
            <a:pPr>
              <a:defRPr/>
            </a:pPr>
            <a:fld id="{35038ED7-1391-4EDD-A6EE-97674F067378}" type="slidenum">
              <a:rPr lang="en-US" altLang="en-US"/>
              <a:pPr>
                <a:defRPr/>
              </a:pPr>
              <a:t>‹#›</a:t>
            </a:fld>
            <a:endParaRPr lang="en-US" altLang="en-US"/>
          </a:p>
        </p:txBody>
      </p:sp>
    </p:spTree>
    <p:extLst>
      <p:ext uri="{BB962C8B-B14F-4D97-AF65-F5344CB8AC3E}">
        <p14:creationId xmlns:p14="http://schemas.microsoft.com/office/powerpoint/2010/main" val="3810975638"/>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457200"/>
            <a:ext cx="9144000" cy="838200"/>
          </a:xfrm>
        </p:spPr>
        <p:txBody>
          <a:bodyPr>
            <a:normAutofit/>
          </a:bodyPr>
          <a:lstStyle>
            <a:lvl1pPr>
              <a:defRPr sz="3600"/>
            </a:lvl1pPr>
          </a:lstStyle>
          <a:p>
            <a:r>
              <a:rPr lang="en-US"/>
              <a:t>Click to edit Master title style</a:t>
            </a:r>
          </a:p>
        </p:txBody>
      </p:sp>
      <p:sp>
        <p:nvSpPr>
          <p:cNvPr id="3" name="Date Placeholder 13"/>
          <p:cNvSpPr>
            <a:spLocks noGrp="1"/>
          </p:cNvSpPr>
          <p:nvPr>
            <p:ph type="dt" sz="half" idx="10"/>
            <p:custDataLst>
              <p:tags r:id="rId2"/>
            </p:custDataLst>
          </p:nvPr>
        </p:nvSpPr>
        <p:spPr>
          <a:xfrm>
            <a:off x="457200" y="6356358"/>
            <a:ext cx="2133600" cy="365125"/>
          </a:xfrm>
          <a:prstGeom prst="rect">
            <a:avLst/>
          </a:prstGeom>
        </p:spPr>
        <p:txBody>
          <a:bodyPr/>
          <a:lstStyle>
            <a:defPPr>
              <a:defRPr lang="en-US" smtId="4294967295"/>
            </a:defPPr>
            <a:lvl1pPr marL="0" algn="l" defTabSz="457200" rtl="0" eaLnBrk="1" fontAlgn="auto" latinLnBrk="0" hangingPunct="1">
              <a:spcBef>
                <a:spcPct val="0"/>
              </a:spcBef>
              <a:spcAft>
                <a:spcPct val="0"/>
              </a:spcAft>
              <a:defRPr sz="1800" kern="1200">
                <a:solidFill>
                  <a:srgbClr val="007635"/>
                </a:solidFill>
                <a:latin typeface="Arial"/>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a:defRPr/>
            </a:pPr>
            <a:fld id="{E4E8A891-2C5F-4065-8855-1B801F5772C6}" type="datetime1">
              <a:rPr lang="en-US" smtClean="0"/>
              <a:t>5/21/18</a:t>
            </a:fld>
            <a:endParaRPr lang="en-US"/>
          </a:p>
        </p:txBody>
      </p:sp>
      <p:sp>
        <p:nvSpPr>
          <p:cNvPr id="4" name="Footer Placeholder 2"/>
          <p:cNvSpPr>
            <a:spLocks noGrp="1"/>
          </p:cNvSpPr>
          <p:nvPr>
            <p:ph type="ftr" sz="quarter" idx="11"/>
            <p:custDataLst>
              <p:tags r:id="rId3"/>
            </p:custDataLst>
          </p:nvPr>
        </p:nvSpPr>
        <p:spPr/>
        <p:txBody>
          <a:bodyPr/>
          <a:lstStyle>
            <a:lvl1pPr fontAlgn="base">
              <a:spcBef>
                <a:spcPct val="0"/>
              </a:spcBef>
              <a:spcAft>
                <a:spcPct val="0"/>
              </a:spcAft>
              <a:defRPr>
                <a:solidFill>
                  <a:srgbClr val="007635"/>
                </a:solidFill>
                <a:latin typeface="Arial"/>
              </a:defRPr>
            </a:lvl1pPr>
          </a:lstStyle>
          <a:p>
            <a:pPr>
              <a:defRPr/>
            </a:pPr>
            <a:endParaRPr lang="en-US"/>
          </a:p>
        </p:txBody>
      </p:sp>
      <p:sp>
        <p:nvSpPr>
          <p:cNvPr id="5" name="Slide Number Placeholder 22"/>
          <p:cNvSpPr>
            <a:spLocks noGrp="1"/>
          </p:cNvSpPr>
          <p:nvPr>
            <p:ph type="sldNum" sz="quarter" idx="12"/>
            <p:custDataLst>
              <p:tags r:id="rId4"/>
            </p:custDataLst>
          </p:nvPr>
        </p:nvSpPr>
        <p:spPr/>
        <p:txBody>
          <a:bodyPr/>
          <a:lstStyle>
            <a:lvl1pPr>
              <a:defRPr smtClean="0">
                <a:solidFill>
                  <a:srgbClr val="000000"/>
                </a:solidFill>
                <a:latin typeface="Arial" panose="020B0604020202020204" pitchFamily="34" charset="0"/>
              </a:defRPr>
            </a:lvl1pPr>
          </a:lstStyle>
          <a:p>
            <a:pPr>
              <a:defRPr/>
            </a:pPr>
            <a:fld id="{29DB1913-6C5B-427F-857A-E74D00D1CDB1}" type="slidenum">
              <a:rPr lang="en-US" altLang="en-US"/>
              <a:pPr>
                <a:defRPr/>
              </a:pPr>
              <a:t>‹#›</a:t>
            </a:fld>
            <a:endParaRPr lang="en-US" altLang="en-US"/>
          </a:p>
        </p:txBody>
      </p:sp>
    </p:spTree>
    <p:extLst>
      <p:ext uri="{BB962C8B-B14F-4D97-AF65-F5344CB8AC3E}">
        <p14:creationId xmlns:p14="http://schemas.microsoft.com/office/powerpoint/2010/main" val="401525194"/>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TextBox 6"/>
          <p:cNvSpPr txBox="1">
            <a:spLocks noChangeArrowheads="1"/>
          </p:cNvSpPr>
          <p:nvPr userDrawn="1">
            <p:custDataLst>
              <p:tags r:id="rId1"/>
            </p:custDataLst>
          </p:nvPr>
        </p:nvSpPr>
        <p:spPr bwMode="auto">
          <a:xfrm>
            <a:off x="8360733" y="6596104"/>
            <a:ext cx="630867" cy="269792"/>
          </a:xfrm>
          <a:prstGeom prst="rect">
            <a:avLst/>
          </a:prstGeom>
          <a:noFill/>
          <a:ln>
            <a:noFill/>
          </a:ln>
          <a:extLst>
            <a:ext uri="{909E8E84-426E-40dd-AFC4-6F175D3DCCD1}">
              <a14:hiddenFill xmlns:a14="http://schemas.microsoft.com/office/drawing/2010/main" xmlns=""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http://schemas.microsoft.com/office/powerpoint/2012/main" xmlns:p14="http://schemas.microsoft.com/office/powerpoint/2010/main" w="9525">
                <a:solidFill>
                  <a:srgbClr val="000000"/>
                </a:solidFill>
                <a:miter lim="800000"/>
                <a:headEnd/>
                <a:tailEnd/>
              </a14:hiddenLine>
            </a:ext>
          </a:extLst>
        </p:spPr>
        <p:txBody>
          <a:bodyPr lIns="101882" tIns="50941" rIns="101882" bIns="50941" anchor="ctr">
            <a:spAutoFit/>
          </a:bodyPr>
          <a:lstStyle>
            <a:defPPr>
              <a:defRPr lang="en-US" smtId="4294967295"/>
            </a:defPPr>
            <a:lvl1pPr marL="0" algn="l" defTabSz="457200" rtl="0" eaLnBrk="0" latinLnBrk="0" hangingPunct="0">
              <a:defRPr sz="1800" kern="1200">
                <a:solidFill>
                  <a:schemeClr val="tx1"/>
                </a:solidFill>
                <a:latin typeface="Arial"/>
                <a:ea typeface="+mn-ea"/>
                <a:cs typeface="+mn-cs"/>
              </a:defRPr>
            </a:lvl1pPr>
            <a:lvl2pPr marL="742950" indent="-285750" algn="l" defTabSz="457200" rtl="0" eaLnBrk="0" latinLnBrk="0" hangingPunct="0">
              <a:defRPr sz="1800" kern="1200">
                <a:solidFill>
                  <a:schemeClr val="tx1"/>
                </a:solidFill>
                <a:latin typeface="Arial"/>
                <a:ea typeface="+mn-ea"/>
                <a:cs typeface="+mn-cs"/>
              </a:defRPr>
            </a:lvl2pPr>
            <a:lvl3pPr marL="1143000" indent="-228600" algn="l" defTabSz="457200" rtl="0" eaLnBrk="0" latinLnBrk="0" hangingPunct="0">
              <a:defRPr sz="1800" kern="1200">
                <a:solidFill>
                  <a:schemeClr val="tx1"/>
                </a:solidFill>
                <a:latin typeface="Arial"/>
                <a:ea typeface="+mn-ea"/>
                <a:cs typeface="+mn-cs"/>
              </a:defRPr>
            </a:lvl3pPr>
            <a:lvl4pPr marL="1600200" indent="-228600" algn="l" defTabSz="457200" rtl="0" eaLnBrk="0" latinLnBrk="0" hangingPunct="0">
              <a:defRPr sz="1800" kern="1200">
                <a:solidFill>
                  <a:schemeClr val="tx1"/>
                </a:solidFill>
                <a:latin typeface="Arial"/>
                <a:ea typeface="+mn-ea"/>
                <a:cs typeface="+mn-cs"/>
              </a:defRPr>
            </a:lvl4pPr>
            <a:lvl5pPr marL="2057400" indent="-228600" algn="l" defTabSz="457200" rtl="0" eaLnBrk="0" latinLnBrk="0" hangingPunct="0">
              <a:defRPr sz="1800" kern="1200">
                <a:solidFill>
                  <a:schemeClr val="tx1"/>
                </a:solidFill>
                <a:latin typeface="Arial"/>
                <a:ea typeface="+mn-ea"/>
                <a:cs typeface="+mn-cs"/>
              </a:defRPr>
            </a:lvl5pPr>
            <a:lvl6pPr marL="2514600" indent="-228600" algn="l" defTabSz="457200" rtl="0" eaLnBrk="0" fontAlgn="base" latinLnBrk="0" hangingPunct="0">
              <a:spcBef>
                <a:spcPct val="0"/>
              </a:spcBef>
              <a:spcAft>
                <a:spcPct val="0"/>
              </a:spcAft>
              <a:defRPr sz="1800" kern="1200">
                <a:solidFill>
                  <a:schemeClr val="tx1"/>
                </a:solidFill>
                <a:latin typeface="Arial"/>
                <a:ea typeface="+mn-ea"/>
                <a:cs typeface="+mn-cs"/>
              </a:defRPr>
            </a:lvl6pPr>
            <a:lvl7pPr marL="2971800" indent="-228600" algn="l" defTabSz="457200" rtl="0" eaLnBrk="0" fontAlgn="base" latinLnBrk="0" hangingPunct="0">
              <a:spcBef>
                <a:spcPct val="0"/>
              </a:spcBef>
              <a:spcAft>
                <a:spcPct val="0"/>
              </a:spcAft>
              <a:defRPr sz="1800" kern="1200">
                <a:solidFill>
                  <a:schemeClr val="tx1"/>
                </a:solidFill>
                <a:latin typeface="Arial"/>
                <a:ea typeface="+mn-ea"/>
                <a:cs typeface="+mn-cs"/>
              </a:defRPr>
            </a:lvl7pPr>
            <a:lvl8pPr marL="3429000" indent="-228600" algn="l" defTabSz="457200" rtl="0" eaLnBrk="0" fontAlgn="base" latinLnBrk="0" hangingPunct="0">
              <a:spcBef>
                <a:spcPct val="0"/>
              </a:spcBef>
              <a:spcAft>
                <a:spcPct val="0"/>
              </a:spcAft>
              <a:defRPr sz="1800" kern="1200">
                <a:solidFill>
                  <a:schemeClr val="tx1"/>
                </a:solidFill>
                <a:latin typeface="Arial"/>
                <a:ea typeface="+mn-ea"/>
                <a:cs typeface="+mn-cs"/>
              </a:defRPr>
            </a:lvl8pPr>
            <a:lvl9pPr marL="3886200" indent="-228600" eaLnBrk="0" fontAlgn="base" hangingPunct="0">
              <a:spcBef>
                <a:spcPct val="0"/>
              </a:spcBef>
              <a:spcAft>
                <a:spcPct val="0"/>
              </a:spcAft>
              <a:defRPr>
                <a:solidFill>
                  <a:schemeClr val="tx1"/>
                </a:solidFill>
                <a:latin typeface="Arial"/>
              </a:defRPr>
            </a:lvl9pPr>
          </a:lstStyle>
          <a:p>
            <a:pPr algn="r">
              <a:defRPr/>
            </a:pPr>
            <a:fld id="{C6050A87-75AE-4470-8E94-294F87B9ACDC}" type="slidenum">
              <a:rPr lang="en-US" altLang="en-US" sz="1100" b="1" smtClean="0">
                <a:solidFill>
                  <a:schemeClr val="bg1"/>
                </a:solidFill>
                <a:latin typeface="Franklin Gothic Book" pitchFamily="34" charset="0"/>
                <a:cs typeface="Arial"/>
              </a:rPr>
              <a:pPr algn="r">
                <a:defRPr/>
              </a:pPr>
              <a:t>‹#›</a:t>
            </a:fld>
            <a:endParaRPr lang="en-US" altLang="en-US" sz="1100" b="1">
              <a:solidFill>
                <a:schemeClr val="bg1"/>
              </a:solidFill>
              <a:latin typeface="Franklin Gothic Book" pitchFamily="34" charset="0"/>
              <a:cs typeface="Arial"/>
            </a:endParaRPr>
          </a:p>
        </p:txBody>
      </p:sp>
    </p:spTree>
    <p:extLst>
      <p:ext uri="{BB962C8B-B14F-4D97-AF65-F5344CB8AC3E}">
        <p14:creationId xmlns:p14="http://schemas.microsoft.com/office/powerpoint/2010/main" val="140133152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9EB32136-73FF-43D4-945F-86A99236EF64}"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smtClean="0">
                <a:latin typeface="Arial" panose="020B0604020202020204" pitchFamily="34" charset="0"/>
              </a:defRPr>
            </a:lvl1pPr>
          </a:lstStyle>
          <a:p>
            <a:pPr>
              <a:defRPr/>
            </a:pPr>
            <a:fld id="{DAC168CB-5D67-4239-BFD8-AE18E043B371}" type="slidenum">
              <a:rPr lang="en-US" altLang="en-US"/>
              <a:pPr>
                <a:defRPr/>
              </a:pPr>
              <a:t>‹#›</a:t>
            </a:fld>
            <a:endParaRPr lang="en-US" altLang="en-US"/>
          </a:p>
        </p:txBody>
      </p:sp>
    </p:spTree>
    <p:extLst>
      <p:ext uri="{BB962C8B-B14F-4D97-AF65-F5344CB8AC3E}">
        <p14:creationId xmlns:p14="http://schemas.microsoft.com/office/powerpoint/2010/main" val="178148522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4"/>
            </p:custDataLst>
          </p:nvPr>
        </p:nvSpPr>
        <p:spPr/>
        <p:txBody>
          <a:bodyPr/>
          <a:lstStyle>
            <a:lvl1pPr>
              <a:defRPr smtClean="0">
                <a:latin typeface="Arial" panose="020B0604020202020204" pitchFamily="34" charset="0"/>
              </a:defRPr>
            </a:lvl1pPr>
          </a:lstStyle>
          <a:p>
            <a:pPr>
              <a:defRPr/>
            </a:pPr>
            <a:fld id="{D5DD34D2-4AF2-472E-A7EB-008DE68D1325}" type="slidenum">
              <a:rPr lang="en-US" altLang="en-US"/>
              <a:pPr>
                <a:defRPr/>
              </a:pPr>
              <a:t>‹#›</a:t>
            </a:fld>
            <a:endParaRPr lang="en-US" altLang="en-US"/>
          </a:p>
        </p:txBody>
      </p:sp>
    </p:spTree>
    <p:extLst>
      <p:ext uri="{BB962C8B-B14F-4D97-AF65-F5344CB8AC3E}">
        <p14:creationId xmlns:p14="http://schemas.microsoft.com/office/powerpoint/2010/main" val="156149938"/>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C04EBDC0-EE61-4BA7-9C82-3E3D223ED5F9}"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smtClean="0">
                <a:latin typeface="Arial" panose="020B0604020202020204" pitchFamily="34" charset="0"/>
              </a:defRPr>
            </a:lvl1pPr>
          </a:lstStyle>
          <a:p>
            <a:pPr>
              <a:defRPr/>
            </a:pPr>
            <a:fld id="{A86F1BB9-264F-494B-8E30-1B90ECA3AF43}" type="slidenum">
              <a:rPr lang="en-US" altLang="en-US"/>
              <a:pPr>
                <a:defRPr/>
              </a:pPr>
              <a:t>‹#›</a:t>
            </a:fld>
            <a:endParaRPr lang="en-US" altLang="en-US"/>
          </a:p>
        </p:txBody>
      </p:sp>
    </p:spTree>
    <p:extLst>
      <p:ext uri="{BB962C8B-B14F-4D97-AF65-F5344CB8AC3E}">
        <p14:creationId xmlns:p14="http://schemas.microsoft.com/office/powerpoint/2010/main" val="369612832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D39EF565-1C37-47C9-88C6-7C561FDD84EA}"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6" name="Footer Placeholder 5"/>
          <p:cNvSpPr>
            <a:spLocks noGrp="1"/>
          </p:cNvSpPr>
          <p:nvPr>
            <p:ph type="ftr" sz="quarter" idx="11"/>
            <p:custDataLst>
              <p:tags r:id="rId5"/>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custDataLst>
              <p:tags r:id="rId6"/>
            </p:custDataLst>
          </p:nvPr>
        </p:nvSpPr>
        <p:spPr/>
        <p:txBody>
          <a:bodyPr/>
          <a:lstStyle>
            <a:lvl1pPr>
              <a:defRPr smtClean="0">
                <a:latin typeface="Arial" panose="020B0604020202020204" pitchFamily="34" charset="0"/>
              </a:defRPr>
            </a:lvl1pPr>
          </a:lstStyle>
          <a:p>
            <a:pPr>
              <a:defRPr/>
            </a:pPr>
            <a:fld id="{8F59B6D3-09C7-4717-AD02-EA018C877FDB}" type="slidenum">
              <a:rPr lang="en-US" altLang="en-US"/>
              <a:pPr>
                <a:defRPr/>
              </a:pPr>
              <a:t>‹#›</a:t>
            </a:fld>
            <a:endParaRPr lang="en-US" altLang="en-US"/>
          </a:p>
        </p:txBody>
      </p:sp>
    </p:spTree>
    <p:extLst>
      <p:ext uri="{BB962C8B-B14F-4D97-AF65-F5344CB8AC3E}">
        <p14:creationId xmlns:p14="http://schemas.microsoft.com/office/powerpoint/2010/main" val="202695113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5B682F57-7732-4639-BFBD-0244C1764F1E}" type="datetime1">
              <a:rPr lang="en-US" smtClean="0">
                <a:solidFill>
                  <a:prstClr val="black"/>
                </a:solidFill>
              </a:rPr>
              <a:t>5/21/18</a:t>
            </a:fld>
            <a:endParaRPr lang="en-US">
              <a:solidFill>
                <a:prstClr val="black"/>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30379544"/>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905FD5E8-257E-45E7-8F24-0DF9214B793F}"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8" name="Footer Placeholder 7"/>
          <p:cNvSpPr>
            <a:spLocks noGrp="1"/>
          </p:cNvSpPr>
          <p:nvPr>
            <p:ph type="ftr" sz="quarter" idx="11"/>
            <p:custDataLst>
              <p:tags r:id="rId7"/>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custDataLst>
              <p:tags r:id="rId8"/>
            </p:custDataLst>
          </p:nvPr>
        </p:nvSpPr>
        <p:spPr/>
        <p:txBody>
          <a:bodyPr/>
          <a:lstStyle>
            <a:lvl1pPr>
              <a:defRPr smtClean="0">
                <a:latin typeface="Arial" panose="020B0604020202020204" pitchFamily="34" charset="0"/>
              </a:defRPr>
            </a:lvl1pPr>
          </a:lstStyle>
          <a:p>
            <a:pPr>
              <a:defRPr/>
            </a:pPr>
            <a:fld id="{12A98C7F-C7FD-4781-AAB4-ABAE3B356D01}" type="slidenum">
              <a:rPr lang="en-US" altLang="en-US"/>
              <a:pPr>
                <a:defRPr/>
              </a:pPr>
              <a:t>‹#›</a:t>
            </a:fld>
            <a:endParaRPr lang="en-US" altLang="en-US"/>
          </a:p>
        </p:txBody>
      </p:sp>
    </p:spTree>
    <p:extLst>
      <p:ext uri="{BB962C8B-B14F-4D97-AF65-F5344CB8AC3E}">
        <p14:creationId xmlns:p14="http://schemas.microsoft.com/office/powerpoint/2010/main" val="351355052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7AB5BA3F-A55F-4C54-A675-769B409549E2}"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4" name="Footer Placeholder 3"/>
          <p:cNvSpPr>
            <a:spLocks noGrp="1"/>
          </p:cNvSpPr>
          <p:nvPr>
            <p:ph type="ftr" sz="quarter" idx="11"/>
            <p:custDataLst>
              <p:tags r:id="rId3"/>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custDataLst>
              <p:tags r:id="rId4"/>
            </p:custDataLst>
          </p:nvPr>
        </p:nvSpPr>
        <p:spPr/>
        <p:txBody>
          <a:bodyPr/>
          <a:lstStyle>
            <a:lvl1pPr>
              <a:defRPr smtClean="0">
                <a:latin typeface="Arial" panose="020B0604020202020204" pitchFamily="34" charset="0"/>
              </a:defRPr>
            </a:lvl1pPr>
          </a:lstStyle>
          <a:p>
            <a:pPr>
              <a:defRPr/>
            </a:pPr>
            <a:fld id="{D6FD37DD-8A7E-45AE-A3DA-7F0F92F38DF8}" type="slidenum">
              <a:rPr lang="en-US" altLang="en-US"/>
              <a:pPr>
                <a:defRPr/>
              </a:pPr>
              <a:t>‹#›</a:t>
            </a:fld>
            <a:endParaRPr lang="en-US" altLang="en-US"/>
          </a:p>
        </p:txBody>
      </p:sp>
    </p:spTree>
    <p:extLst>
      <p:ext uri="{BB962C8B-B14F-4D97-AF65-F5344CB8AC3E}">
        <p14:creationId xmlns:p14="http://schemas.microsoft.com/office/powerpoint/2010/main" val="15530603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BC6586A1-84AD-49AD-B7B0-D70530811A5B}"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3" name="Footer Placeholder 2"/>
          <p:cNvSpPr>
            <a:spLocks noGrp="1"/>
          </p:cNvSpPr>
          <p:nvPr>
            <p:ph type="ftr" sz="quarter" idx="11"/>
            <p:custDataLst>
              <p:tags r:id="rId2"/>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smtClean="0">
                <a:latin typeface="Arial" panose="020B0604020202020204" pitchFamily="34" charset="0"/>
              </a:defRPr>
            </a:lvl1pPr>
          </a:lstStyle>
          <a:p>
            <a:pPr>
              <a:defRPr/>
            </a:pPr>
            <a:fld id="{4B9F36BB-1075-4106-BBDA-6710D823DD28}" type="slidenum">
              <a:rPr lang="en-US" altLang="en-US"/>
              <a:pPr>
                <a:defRPr/>
              </a:pPr>
              <a:t>‹#›</a:t>
            </a:fld>
            <a:endParaRPr lang="en-US" altLang="en-US"/>
          </a:p>
        </p:txBody>
      </p:sp>
    </p:spTree>
    <p:extLst>
      <p:ext uri="{BB962C8B-B14F-4D97-AF65-F5344CB8AC3E}">
        <p14:creationId xmlns:p14="http://schemas.microsoft.com/office/powerpoint/2010/main" val="373473533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45CD8216-CA0F-49D6-A628-D8C580D851C0}"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6" name="Footer Placeholder 5"/>
          <p:cNvSpPr>
            <a:spLocks noGrp="1"/>
          </p:cNvSpPr>
          <p:nvPr>
            <p:ph type="ftr" sz="quarter" idx="11"/>
            <p:custDataLst>
              <p:tags r:id="rId5"/>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custDataLst>
              <p:tags r:id="rId6"/>
            </p:custDataLst>
          </p:nvPr>
        </p:nvSpPr>
        <p:spPr/>
        <p:txBody>
          <a:bodyPr/>
          <a:lstStyle>
            <a:lvl1pPr>
              <a:defRPr smtClean="0">
                <a:latin typeface="Arial" panose="020B0604020202020204" pitchFamily="34" charset="0"/>
              </a:defRPr>
            </a:lvl1pPr>
          </a:lstStyle>
          <a:p>
            <a:pPr>
              <a:defRPr/>
            </a:pPr>
            <a:fld id="{0FD14E41-3697-428C-A33F-D0543E402723}" type="slidenum">
              <a:rPr lang="en-US" altLang="en-US"/>
              <a:pPr>
                <a:defRPr/>
              </a:pPr>
              <a:t>‹#›</a:t>
            </a:fld>
            <a:endParaRPr lang="en-US" altLang="en-US"/>
          </a:p>
        </p:txBody>
      </p:sp>
    </p:spTree>
    <p:extLst>
      <p:ext uri="{BB962C8B-B14F-4D97-AF65-F5344CB8AC3E}">
        <p14:creationId xmlns:p14="http://schemas.microsoft.com/office/powerpoint/2010/main" val="1145813255"/>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E44621D1-3D9F-459F-B9C8-EA897AA38552}"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6" name="Footer Placeholder 5"/>
          <p:cNvSpPr>
            <a:spLocks noGrp="1"/>
          </p:cNvSpPr>
          <p:nvPr>
            <p:ph type="ftr" sz="quarter" idx="11"/>
            <p:custDataLst>
              <p:tags r:id="rId5"/>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custDataLst>
              <p:tags r:id="rId6"/>
            </p:custDataLst>
          </p:nvPr>
        </p:nvSpPr>
        <p:spPr/>
        <p:txBody>
          <a:bodyPr/>
          <a:lstStyle>
            <a:lvl1pPr>
              <a:defRPr smtClean="0">
                <a:latin typeface="Arial" panose="020B0604020202020204" pitchFamily="34" charset="0"/>
              </a:defRPr>
            </a:lvl1pPr>
          </a:lstStyle>
          <a:p>
            <a:pPr>
              <a:defRPr/>
            </a:pPr>
            <a:fld id="{F929A483-BA6F-4480-A780-CAAB1A8473D3}" type="slidenum">
              <a:rPr lang="en-US" altLang="en-US"/>
              <a:pPr>
                <a:defRPr/>
              </a:pPr>
              <a:t>‹#›</a:t>
            </a:fld>
            <a:endParaRPr lang="en-US" altLang="en-US"/>
          </a:p>
        </p:txBody>
      </p:sp>
    </p:spTree>
    <p:extLst>
      <p:ext uri="{BB962C8B-B14F-4D97-AF65-F5344CB8AC3E}">
        <p14:creationId xmlns:p14="http://schemas.microsoft.com/office/powerpoint/2010/main" val="214180855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9312DC39-635D-47FF-8340-81CE9C958CA2}"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smtClean="0">
                <a:latin typeface="Arial" panose="020B0604020202020204" pitchFamily="34" charset="0"/>
              </a:defRPr>
            </a:lvl1pPr>
          </a:lstStyle>
          <a:p>
            <a:pPr>
              <a:defRPr/>
            </a:pPr>
            <a:fld id="{05C1D93A-2D3F-4963-AEF2-53D0315FA1FF}" type="slidenum">
              <a:rPr lang="en-US" altLang="en-US"/>
              <a:pPr>
                <a:defRPr/>
              </a:pPr>
              <a:t>‹#›</a:t>
            </a:fld>
            <a:endParaRPr lang="en-US" altLang="en-US"/>
          </a:p>
        </p:txBody>
      </p:sp>
    </p:spTree>
    <p:extLst>
      <p:ext uri="{BB962C8B-B14F-4D97-AF65-F5344CB8AC3E}">
        <p14:creationId xmlns:p14="http://schemas.microsoft.com/office/powerpoint/2010/main" val="140490101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EE5C1D28-9510-4E3C-AAC2-A69F0D1577FC}"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smtClean="0">
                <a:latin typeface="Arial" panose="020B0604020202020204" pitchFamily="34" charset="0"/>
              </a:defRPr>
            </a:lvl1pPr>
          </a:lstStyle>
          <a:p>
            <a:pPr>
              <a:defRPr/>
            </a:pPr>
            <a:fld id="{4B2E1583-59AF-43ED-946D-B10264EA4207}" type="slidenum">
              <a:rPr lang="en-US" altLang="en-US"/>
              <a:pPr>
                <a:defRPr/>
              </a:pPr>
              <a:t>‹#›</a:t>
            </a:fld>
            <a:endParaRPr lang="en-US" altLang="en-US"/>
          </a:p>
        </p:txBody>
      </p:sp>
    </p:spTree>
    <p:extLst>
      <p:ext uri="{BB962C8B-B14F-4D97-AF65-F5344CB8AC3E}">
        <p14:creationId xmlns:p14="http://schemas.microsoft.com/office/powerpoint/2010/main" val="285153422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Text Placeholder 2"/>
          <p:cNvSpPr>
            <a:spLocks noGrp="1"/>
          </p:cNvSpPr>
          <p:nvPr>
            <p:ph type="body"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8"/>
            <a:ext cx="2133600" cy="365125"/>
          </a:xfrm>
          <a:prstGeom prst="rect">
            <a:avLst/>
          </a:prstGeom>
        </p:spPr>
        <p:txBody>
          <a:bodyPr vert="horz" wrap="square" lIns="91440" tIns="45720" rIns="91440" bIns="45720" numCol="1" anchor="t" anchorCtr="0" compatLnSpc="1">
            <a:prstTxWarp prst="textNoShape">
              <a:avLst/>
            </a:prstTxWarp>
          </a:bodyPr>
          <a:lstStyle>
            <a:defPPr>
              <a:defRPr lang="en-US" smtId="4294967295"/>
            </a:defPPr>
            <a:lvl1pPr marL="0" algn="l" defTabSz="914400" rtl="0" eaLnBrk="1" latinLnBrk="0" hangingPunct="1">
              <a:defRPr sz="1800" kern="1200">
                <a:solidFill>
                  <a:srgbClr val="000000"/>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800702C2-5467-4109-94FF-A61970C10F6B}" type="datetime1">
              <a:rPr lang="en-US" altLang="en-US" smtClean="0">
                <a:ea typeface="ＭＳ Ｐゴシック" panose="020B0600070205080204" pitchFamily="34" charset="-128"/>
              </a:rPr>
              <a:t>5/21/18</a:t>
            </a:fld>
            <a:endParaRPr lang="en-US" altLang="en-US">
              <a:ea typeface="ＭＳ Ｐゴシック" panose="020B0600070205080204" pitchFamily="34" charset="-128"/>
            </a:endParaRPr>
          </a:p>
        </p:txBody>
      </p:sp>
      <p:sp>
        <p:nvSpPr>
          <p:cNvPr id="5" name="Footer Placeholder 4"/>
          <p:cNvSpPr>
            <a:spLocks noGrp="1"/>
          </p:cNvSpPr>
          <p:nvPr>
            <p:ph type="ftr" sz="quarter" idx="11"/>
            <p:custDataLst>
              <p:tags r:id="rId4"/>
            </p:custDataLst>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custDataLst>
              <p:tags r:id="rId5"/>
            </p:custDataLst>
          </p:nvPr>
        </p:nvSpPr>
        <p:spPr/>
        <p:txBody>
          <a:bodyPr/>
          <a:lstStyle>
            <a:lvl1pPr>
              <a:defRPr smtClean="0">
                <a:latin typeface="Arial" panose="020B0604020202020204" pitchFamily="34" charset="0"/>
              </a:defRPr>
            </a:lvl1pPr>
          </a:lstStyle>
          <a:p>
            <a:pPr>
              <a:defRPr/>
            </a:pPr>
            <a:fld id="{35038ED7-1391-4EDD-A6EE-97674F067378}" type="slidenum">
              <a:rPr lang="en-US" altLang="en-US"/>
              <a:pPr>
                <a:defRPr/>
              </a:pPr>
              <a:t>‹#›</a:t>
            </a:fld>
            <a:endParaRPr lang="en-US" altLang="en-US"/>
          </a:p>
        </p:txBody>
      </p:sp>
    </p:spTree>
    <p:extLst>
      <p:ext uri="{BB962C8B-B14F-4D97-AF65-F5344CB8AC3E}">
        <p14:creationId xmlns:p14="http://schemas.microsoft.com/office/powerpoint/2010/main" val="3905016544"/>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457200"/>
            <a:ext cx="9144000" cy="838200"/>
          </a:xfrm>
        </p:spPr>
        <p:txBody>
          <a:bodyPr>
            <a:normAutofit/>
          </a:bodyPr>
          <a:lstStyle>
            <a:lvl1pPr>
              <a:defRPr sz="3600"/>
            </a:lvl1pPr>
          </a:lstStyle>
          <a:p>
            <a:r>
              <a:rPr lang="en-US"/>
              <a:t>Click to edit Master title style</a:t>
            </a:r>
          </a:p>
        </p:txBody>
      </p:sp>
      <p:sp>
        <p:nvSpPr>
          <p:cNvPr id="3" name="Date Placeholder 13"/>
          <p:cNvSpPr>
            <a:spLocks noGrp="1"/>
          </p:cNvSpPr>
          <p:nvPr>
            <p:ph type="dt" sz="half" idx="10"/>
            <p:custDataLst>
              <p:tags r:id="rId2"/>
            </p:custDataLst>
          </p:nvPr>
        </p:nvSpPr>
        <p:spPr>
          <a:xfrm>
            <a:off x="457200" y="6356358"/>
            <a:ext cx="2133600" cy="365125"/>
          </a:xfrm>
          <a:prstGeom prst="rect">
            <a:avLst/>
          </a:prstGeom>
        </p:spPr>
        <p:txBody>
          <a:bodyPr/>
          <a:lstStyle>
            <a:defPPr>
              <a:defRPr lang="en-US" smtId="4294967295"/>
            </a:defPPr>
            <a:lvl1pPr marL="0" algn="l" defTabSz="914400" rtl="0" eaLnBrk="1" fontAlgn="auto" latinLnBrk="0" hangingPunct="1">
              <a:spcBef>
                <a:spcPct val="0"/>
              </a:spcBef>
              <a:spcAft>
                <a:spcPct val="0"/>
              </a:spcAft>
              <a:defRPr sz="1800" kern="1200">
                <a:solidFill>
                  <a:srgbClr val="007635"/>
                </a:solidFill>
                <a:latin typeface="Arial"/>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defRPr/>
            </a:pPr>
            <a:fld id="{759C5BAC-380F-43A5-B316-5E73D84F4878}" type="datetime1">
              <a:rPr lang="en-US" smtClean="0"/>
              <a:t>5/21/18</a:t>
            </a:fld>
            <a:endParaRPr lang="en-US"/>
          </a:p>
        </p:txBody>
      </p:sp>
      <p:sp>
        <p:nvSpPr>
          <p:cNvPr id="4" name="Footer Placeholder 2"/>
          <p:cNvSpPr>
            <a:spLocks noGrp="1"/>
          </p:cNvSpPr>
          <p:nvPr>
            <p:ph type="ftr" sz="quarter" idx="11"/>
            <p:custDataLst>
              <p:tags r:id="rId3"/>
            </p:custDataLst>
          </p:nvPr>
        </p:nvSpPr>
        <p:spPr/>
        <p:txBody>
          <a:bodyPr/>
          <a:lstStyle>
            <a:lvl1pPr fontAlgn="base">
              <a:spcBef>
                <a:spcPct val="0"/>
              </a:spcBef>
              <a:spcAft>
                <a:spcPct val="0"/>
              </a:spcAft>
              <a:defRPr>
                <a:solidFill>
                  <a:srgbClr val="007635"/>
                </a:solidFill>
                <a:latin typeface="Arial"/>
              </a:defRPr>
            </a:lvl1pPr>
          </a:lstStyle>
          <a:p>
            <a:pPr>
              <a:defRPr/>
            </a:pPr>
            <a:endParaRPr lang="en-US"/>
          </a:p>
        </p:txBody>
      </p:sp>
      <p:sp>
        <p:nvSpPr>
          <p:cNvPr id="5" name="Slide Number Placeholder 22"/>
          <p:cNvSpPr>
            <a:spLocks noGrp="1"/>
          </p:cNvSpPr>
          <p:nvPr>
            <p:ph type="sldNum" sz="quarter" idx="12"/>
            <p:custDataLst>
              <p:tags r:id="rId4"/>
            </p:custDataLst>
          </p:nvPr>
        </p:nvSpPr>
        <p:spPr/>
        <p:txBody>
          <a:bodyPr/>
          <a:lstStyle>
            <a:lvl1pPr>
              <a:defRPr smtClean="0">
                <a:solidFill>
                  <a:srgbClr val="000000"/>
                </a:solidFill>
                <a:latin typeface="Arial" panose="020B0604020202020204" pitchFamily="34" charset="0"/>
              </a:defRPr>
            </a:lvl1pPr>
          </a:lstStyle>
          <a:p>
            <a:pPr>
              <a:defRPr/>
            </a:pPr>
            <a:fld id="{29DB1913-6C5B-427F-857A-E74D00D1CDB1}" type="slidenum">
              <a:rPr lang="en-US" altLang="en-US"/>
              <a:pPr>
                <a:defRPr/>
              </a:pPr>
              <a:t>‹#›</a:t>
            </a:fld>
            <a:endParaRPr lang="en-US" altLang="en-US"/>
          </a:p>
        </p:txBody>
      </p:sp>
    </p:spTree>
    <p:extLst>
      <p:ext uri="{BB962C8B-B14F-4D97-AF65-F5344CB8AC3E}">
        <p14:creationId xmlns:p14="http://schemas.microsoft.com/office/powerpoint/2010/main" val="326283860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7" name="TextBox 6"/>
          <p:cNvSpPr txBox="1">
            <a:spLocks noChangeArrowheads="1"/>
          </p:cNvSpPr>
          <p:nvPr userDrawn="1">
            <p:custDataLst>
              <p:tags r:id="rId1"/>
            </p:custDataLst>
          </p:nvPr>
        </p:nvSpPr>
        <p:spPr bwMode="auto">
          <a:xfrm>
            <a:off x="8360733" y="6596104"/>
            <a:ext cx="630867" cy="269792"/>
          </a:xfrm>
          <a:prstGeom prst="rect">
            <a:avLst/>
          </a:prstGeom>
          <a:noFill/>
          <a:ln>
            <a:noFill/>
          </a:ln>
          <a:extLst>
            <a:ext uri="{909E8E84-426E-40dd-AFC4-6F175D3DCCD1}">
              <a14:hiddenFill xmlns="" xmlns:a14="http://schemas.microsoft.com/office/drawing/2010/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http://schemas.microsoft.com/office/powerpoint/2012/main" xmlns:p14="http://schemas.microsoft.com/office/powerpoint/2010/main" w="9525">
                <a:solidFill>
                  <a:srgbClr val="000000"/>
                </a:solidFill>
                <a:miter lim="800000"/>
                <a:headEnd/>
                <a:tailEnd/>
              </a14:hiddenLine>
            </a:ext>
          </a:extLst>
        </p:spPr>
        <p:txBody>
          <a:bodyPr lIns="101882" tIns="50941" rIns="101882" bIns="50941" anchor="ctr">
            <a:spAutoFit/>
          </a:bodyPr>
          <a:lstStyle>
            <a:defPPr>
              <a:defRPr lang="en-US" smtId="4294967295"/>
            </a:defPPr>
            <a:lvl1pPr marL="0" algn="l" defTabSz="914400" rtl="0" eaLnBrk="0" latinLnBrk="0" hangingPunct="0">
              <a:defRPr sz="1800" kern="1200">
                <a:solidFill>
                  <a:schemeClr val="tx1"/>
                </a:solidFill>
                <a:latin typeface="Arial"/>
                <a:ea typeface="+mn-ea"/>
                <a:cs typeface="+mn-cs"/>
              </a:defRPr>
            </a:lvl1pPr>
            <a:lvl2pPr marL="742950" indent="-285750" algn="l" defTabSz="914400" rtl="0" eaLnBrk="0" latinLnBrk="0" hangingPunct="0">
              <a:defRPr sz="1800" kern="1200">
                <a:solidFill>
                  <a:schemeClr val="tx1"/>
                </a:solidFill>
                <a:latin typeface="Arial"/>
                <a:ea typeface="+mn-ea"/>
                <a:cs typeface="+mn-cs"/>
              </a:defRPr>
            </a:lvl2pPr>
            <a:lvl3pPr marL="1143000" indent="-228600" algn="l" defTabSz="914400" rtl="0" eaLnBrk="0" latinLnBrk="0" hangingPunct="0">
              <a:defRPr sz="1800" kern="1200">
                <a:solidFill>
                  <a:schemeClr val="tx1"/>
                </a:solidFill>
                <a:latin typeface="Arial"/>
                <a:ea typeface="+mn-ea"/>
                <a:cs typeface="+mn-cs"/>
              </a:defRPr>
            </a:lvl3pPr>
            <a:lvl4pPr marL="1600200" indent="-228600" algn="l" defTabSz="914400" rtl="0" eaLnBrk="0" latinLnBrk="0" hangingPunct="0">
              <a:defRPr sz="1800" kern="1200">
                <a:solidFill>
                  <a:schemeClr val="tx1"/>
                </a:solidFill>
                <a:latin typeface="Arial"/>
                <a:ea typeface="+mn-ea"/>
                <a:cs typeface="+mn-cs"/>
              </a:defRPr>
            </a:lvl4pPr>
            <a:lvl5pPr marL="2057400" indent="-228600" algn="l" defTabSz="914400" rtl="0" eaLnBrk="0" latinLnBrk="0" hangingPunct="0">
              <a:defRPr sz="1800" kern="1200">
                <a:solidFill>
                  <a:schemeClr val="tx1"/>
                </a:solidFill>
                <a:latin typeface="Arial"/>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a:ea typeface="+mn-ea"/>
                <a:cs typeface="+mn-cs"/>
              </a:defRPr>
            </a:lvl8pPr>
            <a:lvl9pPr marL="3886200" indent="-228600" eaLnBrk="0" fontAlgn="base" hangingPunct="0">
              <a:spcBef>
                <a:spcPct val="0"/>
              </a:spcBef>
              <a:spcAft>
                <a:spcPct val="0"/>
              </a:spcAft>
              <a:defRPr>
                <a:solidFill>
                  <a:schemeClr val="tx1"/>
                </a:solidFill>
                <a:latin typeface="Arial"/>
              </a:defRPr>
            </a:lvl9pPr>
          </a:lstStyle>
          <a:p>
            <a:pPr algn="r">
              <a:defRPr/>
            </a:pPr>
            <a:fld id="{C6050A87-75AE-4470-8E94-294F87B9ACDC}" type="slidenum">
              <a:rPr lang="en-US" altLang="en-US" sz="1100" b="1" smtClean="0">
                <a:solidFill>
                  <a:schemeClr val="bg1"/>
                </a:solidFill>
                <a:latin typeface="Franklin Gothic Book" pitchFamily="34" charset="0"/>
                <a:cs typeface="Arial"/>
              </a:rPr>
              <a:pPr algn="r">
                <a:defRPr/>
              </a:pPr>
              <a:t>‹#›</a:t>
            </a:fld>
            <a:endParaRPr lang="en-US" altLang="en-US" sz="1100" b="1">
              <a:solidFill>
                <a:schemeClr val="bg1"/>
              </a:solidFill>
              <a:latin typeface="Franklin Gothic Book" pitchFamily="34" charset="0"/>
              <a:cs typeface="Arial"/>
            </a:endParaRPr>
          </a:p>
        </p:txBody>
      </p:sp>
    </p:spTree>
    <p:extLst>
      <p:ext uri="{BB962C8B-B14F-4D97-AF65-F5344CB8AC3E}">
        <p14:creationId xmlns:p14="http://schemas.microsoft.com/office/powerpoint/2010/main" val="47055801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A76D80CB-18EC-4898-B081-BEDF7A696EEB}" type="datetime1">
              <a:rPr lang="en-US" smtClean="0">
                <a:solidFill>
                  <a:prstClr val="black"/>
                </a:solidFill>
              </a:rPr>
              <a:t>5/21/18</a:t>
            </a:fld>
            <a:endParaRPr lang="en-US">
              <a:solidFill>
                <a:prstClr val="black"/>
              </a:solidFill>
            </a:endParaRPr>
          </a:p>
        </p:txBody>
      </p:sp>
      <p:sp>
        <p:nvSpPr>
          <p:cNvPr id="8" name="Footer Placeholder 7"/>
          <p:cNvSpPr>
            <a:spLocks noGrp="1"/>
          </p:cNvSpPr>
          <p:nvPr>
            <p:ph type="ftr" sz="quarter" idx="11"/>
            <p:custDataLst>
              <p:tags r:id="rId7"/>
            </p:custDataLst>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custDataLst>
              <p:tags r:id="rId8"/>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75312613"/>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3067762901"/>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10728581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93406500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99322207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3554606287"/>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235654769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209081501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1577094077"/>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388641838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123384400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49E6C5FC-6264-4965-B31E-E1859B7CFB15}" type="datetime1">
              <a:rPr lang="en-US" smtClean="0">
                <a:solidFill>
                  <a:prstClr val="black"/>
                </a:solidFill>
              </a:rPr>
              <a:t>5/21/18</a:t>
            </a:fld>
            <a:endParaRPr lang="en-US">
              <a:solidFill>
                <a:prstClr val="black"/>
              </a:solidFill>
            </a:endParaRPr>
          </a:p>
        </p:txBody>
      </p:sp>
      <p:sp>
        <p:nvSpPr>
          <p:cNvPr id="4" name="Footer Placeholder 3"/>
          <p:cNvSpPr>
            <a:spLocks noGrp="1"/>
          </p:cNvSpPr>
          <p:nvPr>
            <p:ph type="ftr" sz="quarter" idx="11"/>
            <p:custDataLst>
              <p:tags r:id="rId3"/>
            </p:custDataLst>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custDataLst>
              <p:tags r:id="rId4"/>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5057216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131326819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79448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Text Placeholder 2"/>
          <p:cNvSpPr>
            <a:spLocks noGrp="1"/>
          </p:cNvSpPr>
          <p:nvPr>
            <p:ph type="body"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1CCC5512-8274-436E-9E63-1501F68D7866}" type="datetime1">
              <a:rPr lang="en-US">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9013259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424878952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435711716"/>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177484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271350804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255268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346328895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3911912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D48DF0A1-FCED-4A4F-8BDE-EA5DDD3E2E94}" type="datetime1">
              <a:rPr lang="en-US" smtClean="0">
                <a:solidFill>
                  <a:prstClr val="black"/>
                </a:solidFill>
              </a:rPr>
              <a:t>5/21/18</a:t>
            </a:fld>
            <a:endParaRPr lang="en-US">
              <a:solidFill>
                <a:prstClr val="black"/>
              </a:solidFill>
            </a:endParaRPr>
          </a:p>
        </p:txBody>
      </p:sp>
      <p:sp>
        <p:nvSpPr>
          <p:cNvPr id="3" name="Footer Placeholder 2"/>
          <p:cNvSpPr>
            <a:spLocks noGrp="1"/>
          </p:cNvSpPr>
          <p:nvPr>
            <p:ph type="ftr" sz="quarter" idx="11"/>
            <p:custDataLst>
              <p:tags r:id="rId2"/>
            </p:custDataLst>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47594910"/>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335181148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338919473"/>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1113760431"/>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700E7EEA-CAE4-0C44-894D-66F8A4535328}" type="datetimeFigureOut">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334447689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4370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Text Placeholder 2"/>
          <p:cNvSpPr>
            <a:spLocks noGrp="1"/>
          </p:cNvSpPr>
          <p:nvPr>
            <p:ph type="body"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914400" rtl="0" eaLnBrk="1" fontAlgn="auto" latinLnBrk="0" hangingPunct="1">
              <a:lnSpc>
                <a:spcPct val="100000"/>
              </a:lnSpc>
              <a:spcBef>
                <a:spcPct val="0"/>
              </a:spcBef>
              <a:spcAft>
                <a:spcPct val="0"/>
              </a:spcAft>
              <a:buClrTx/>
              <a:buSzTx/>
              <a:buFontTx/>
              <a:buNone/>
              <a:defRPr/>
            </a:pPr>
            <a:fld id="{1CCC5512-8274-436E-9E63-1501F68D7866}" type="datetime1">
              <a:rPr kumimoji="0" 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ct val="0"/>
                </a:spcBef>
                <a:spcAft>
                  <a:spcPct val="0"/>
                </a:spcAft>
                <a:buClrTx/>
                <a:buSzTx/>
                <a:buFontTx/>
                <a:buNone/>
                <a:defRPr/>
              </a:pPr>
              <a:t>5/21/18</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C0CF270D-EBC3-46C7-BDEA-97FFFEA9876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78759828"/>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00C5E046-FF32-4970-B166-785EF601F7FA}"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19507578"/>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6915B9C5-2EA0-4196-9E27-D3998FF34920}"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66084233"/>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59C08D85-01A9-453C-AA89-8B00856C0BE5}"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275277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A657C0F6-53FC-4813-A989-FD2DEF937B54}" type="datetime1">
              <a:rPr lang="en-US" smtClean="0">
                <a:solidFill>
                  <a:prstClr val="black"/>
                </a:solidFill>
              </a:rPr>
              <a:t>5/21/18</a:t>
            </a:fld>
            <a:endParaRPr lang="en-US">
              <a:solidFill>
                <a:prstClr val="black"/>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9446786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C14A216E-9160-4FF5-B7EA-DC6C93D34CA9}" type="datetime1">
              <a:rPr lang="en-US" smtClean="0">
                <a:solidFill>
                  <a:prstClr val="black"/>
                </a:solidFill>
              </a:rPr>
              <a:t>5/21/18</a:t>
            </a:fld>
            <a:endParaRPr lang="en-US">
              <a:solidFill>
                <a:prstClr val="black"/>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6653298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B9B0246E-9D7C-4348-A4B6-C8B8D9E9B5DC}" type="datetime1">
              <a:rPr lang="en-US" smtClean="0">
                <a:solidFill>
                  <a:prstClr val="black"/>
                </a:solidFill>
              </a:rPr>
              <a:t>5/21/18</a:t>
            </a:fld>
            <a:endParaRPr lang="en-US">
              <a:solidFill>
                <a:prstClr val="black"/>
              </a:solidFill>
            </a:endParaRPr>
          </a:p>
        </p:txBody>
      </p:sp>
      <p:sp>
        <p:nvSpPr>
          <p:cNvPr id="8" name="Footer Placeholder 7"/>
          <p:cNvSpPr>
            <a:spLocks noGrp="1"/>
          </p:cNvSpPr>
          <p:nvPr>
            <p:ph type="ftr" sz="quarter" idx="11"/>
            <p:custDataLst>
              <p:tags r:id="rId7"/>
            </p:custDataLst>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custDataLst>
              <p:tags r:id="rId8"/>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2744601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5D4F9296-A392-472B-A7F8-06EFB879C05D}" type="datetime1">
              <a:rPr lang="en-US" smtClean="0">
                <a:solidFill>
                  <a:prstClr val="black"/>
                </a:solidFill>
              </a:rPr>
              <a:t>5/21/18</a:t>
            </a:fld>
            <a:endParaRPr lang="en-US">
              <a:solidFill>
                <a:prstClr val="black"/>
              </a:solidFill>
            </a:endParaRPr>
          </a:p>
        </p:txBody>
      </p:sp>
      <p:sp>
        <p:nvSpPr>
          <p:cNvPr id="4" name="Footer Placeholder 3"/>
          <p:cNvSpPr>
            <a:spLocks noGrp="1"/>
          </p:cNvSpPr>
          <p:nvPr>
            <p:ph type="ftr" sz="quarter" idx="11"/>
            <p:custDataLst>
              <p:tags r:id="rId3"/>
            </p:custDataLst>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custDataLst>
              <p:tags r:id="rId4"/>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515595001"/>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A51071EA-EFDE-4AA9-A71C-8ADC4E18A9BF}" type="datetime1">
              <a:rPr lang="en-US" smtClean="0">
                <a:solidFill>
                  <a:prstClr val="black"/>
                </a:solidFill>
              </a:rPr>
              <a:t>5/21/18</a:t>
            </a:fld>
            <a:endParaRPr lang="en-US">
              <a:solidFill>
                <a:prstClr val="black"/>
              </a:solidFill>
            </a:endParaRPr>
          </a:p>
        </p:txBody>
      </p:sp>
      <p:sp>
        <p:nvSpPr>
          <p:cNvPr id="3" name="Footer Placeholder 2"/>
          <p:cNvSpPr>
            <a:spLocks noGrp="1"/>
          </p:cNvSpPr>
          <p:nvPr>
            <p:ph type="ftr" sz="quarter" idx="11"/>
            <p:custDataLst>
              <p:tags r:id="rId2"/>
            </p:custDataLst>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94651688"/>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316E51B0-3FCD-46D3-A181-0802E0C1F419}" type="datetime1">
              <a:rPr lang="en-US" smtClean="0">
                <a:solidFill>
                  <a:prstClr val="black"/>
                </a:solidFill>
              </a:rPr>
              <a:t>5/21/18</a:t>
            </a:fld>
            <a:endParaRPr lang="en-US">
              <a:solidFill>
                <a:prstClr val="black"/>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37788976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3E269DD0-59FF-43C8-9D96-9BEA04D15853}" type="datetime1">
              <a:rPr lang="en-US" smtClean="0">
                <a:solidFill>
                  <a:prstClr val="black"/>
                </a:solidFill>
              </a:rPr>
              <a:t>5/21/18</a:t>
            </a:fld>
            <a:endParaRPr lang="en-US">
              <a:solidFill>
                <a:prstClr val="black"/>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6827469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D6AB8662-D815-4194-A21D-66040E7C38EF}"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07429607"/>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D117F43C-D5F5-419E-BB9F-3BFEFE781A2B}"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1767418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Text Placeholder 2"/>
          <p:cNvSpPr>
            <a:spLocks noGrp="1"/>
          </p:cNvSpPr>
          <p:nvPr>
            <p:ph type="body"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802B444E-1261-4583-BEBB-D2808493E934}"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3961542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457200"/>
            <a:ext cx="9144000" cy="838200"/>
          </a:xfrm>
        </p:spPr>
        <p:txBody>
          <a:bodyPr>
            <a:normAutofit/>
          </a:bodyPr>
          <a:lstStyle>
            <a:lvl1pPr>
              <a:defRPr sz="3600"/>
            </a:lvl1pPr>
          </a:lstStyle>
          <a:p>
            <a:r>
              <a:rPr lang="en-US"/>
              <a:t>Click to edit Master title style</a:t>
            </a:r>
          </a:p>
        </p:txBody>
      </p:sp>
      <p:sp>
        <p:nvSpPr>
          <p:cNvPr id="3" name="Date Placeholder 13"/>
          <p:cNvSpPr>
            <a:spLocks noGrp="1"/>
          </p:cNvSpPr>
          <p:nvPr>
            <p:ph type="dt" sz="half" idx="10"/>
            <p:custDataLst>
              <p:tags r:id="rId2"/>
            </p:custDataLst>
          </p:nvPr>
        </p:nvSpPr>
        <p:spPr>
          <a:xfrm>
            <a:off x="457200" y="6356350"/>
            <a:ext cx="2133600" cy="365125"/>
          </a:xfrm>
          <a:prstGeom prst="rect">
            <a:avLst/>
          </a:prstGeom>
        </p:spPr>
        <p:txBody>
          <a:bodyPr/>
          <a:lstStyle>
            <a:defPPr>
              <a:defRPr lang="en-US" smtId="4294967295"/>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a:defRPr/>
            </a:pPr>
            <a:fld id="{166F85E5-2D30-4E2E-ACCE-B9E9074906B1}" type="datetime1">
              <a:rPr lang="en-US" smtClean="0">
                <a:solidFill>
                  <a:srgbClr val="007635"/>
                </a:solidFill>
                <a:latin typeface="Arial"/>
              </a:rPr>
              <a:t>5/21/18</a:t>
            </a:fld>
            <a:endParaRPr lang="en-US">
              <a:solidFill>
                <a:srgbClr val="007635"/>
              </a:solidFill>
              <a:latin typeface="Arial"/>
            </a:endParaRPr>
          </a:p>
        </p:txBody>
      </p:sp>
      <p:sp>
        <p:nvSpPr>
          <p:cNvPr id="4" name="Footer Placeholder 2"/>
          <p:cNvSpPr>
            <a:spLocks noGrp="1"/>
          </p:cNvSpPr>
          <p:nvPr>
            <p:ph type="ftr" sz="quarter" idx="11"/>
            <p:custDataLst>
              <p:tags r:id="rId3"/>
            </p:custDataLst>
          </p:nvPr>
        </p:nvSpPr>
        <p:spPr/>
        <p:txBody>
          <a:bodyPr/>
          <a:lstStyle>
            <a:lvl1pPr>
              <a:defRPr/>
            </a:lvl1pPr>
          </a:lstStyle>
          <a:p>
            <a:pPr>
              <a:defRPr/>
            </a:pPr>
            <a:endParaRPr lang="en-US">
              <a:solidFill>
                <a:srgbClr val="007635"/>
              </a:solidFill>
              <a:latin typeface="Arial"/>
            </a:endParaRPr>
          </a:p>
        </p:txBody>
      </p:sp>
      <p:sp>
        <p:nvSpPr>
          <p:cNvPr id="5" name="Slide Number Placeholder 22"/>
          <p:cNvSpPr>
            <a:spLocks noGrp="1"/>
          </p:cNvSpPr>
          <p:nvPr>
            <p:ph type="sldNum" sz="quarter" idx="12"/>
            <p:custDataLst>
              <p:tags r:id="rId4"/>
            </p:custDataLst>
          </p:nvPr>
        </p:nvSpPr>
        <p:spPr/>
        <p:txBody>
          <a:bodyPr/>
          <a:lstStyle>
            <a:lvl1pPr>
              <a:defRPr>
                <a:solidFill>
                  <a:schemeClr val="tx1"/>
                </a:solidFill>
              </a:defRPr>
            </a:lvl1pPr>
          </a:lstStyle>
          <a:p>
            <a:pPr>
              <a:defRPr/>
            </a:pPr>
            <a:fld id="{371CDBCC-57D6-4AF4-91B3-EB8BA5111C2A}" type="slidenum">
              <a:rPr lang="en-US">
                <a:solidFill>
                  <a:prstClr val="black"/>
                </a:solidFill>
                <a:latin typeface="Arial"/>
              </a:rPr>
              <a:pPr>
                <a:defRPr/>
              </a:pPr>
              <a:t>‹#›</a:t>
            </a:fld>
            <a:endParaRPr lang="en-US">
              <a:solidFill>
                <a:prstClr val="black"/>
              </a:solidFill>
              <a:latin typeface="Arial"/>
            </a:endParaRPr>
          </a:p>
        </p:txBody>
      </p:sp>
    </p:spTree>
    <p:extLst>
      <p:ext uri="{BB962C8B-B14F-4D97-AF65-F5344CB8AC3E}">
        <p14:creationId xmlns:p14="http://schemas.microsoft.com/office/powerpoint/2010/main" val="186462289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pic>
        <p:nvPicPr>
          <p:cNvPr id="3" name="image1.png"/>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bwMode="auto">
          <a:xfrm>
            <a:off x="0" y="0"/>
            <a:ext cx="91440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image2.pn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bwMode="auto">
          <a:xfrm>
            <a:off x="268288" y="6386513"/>
            <a:ext cx="1549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5" name="Shape 175"/>
          <p:cNvSpPr>
            <a:spLocks noGrp="1"/>
          </p:cNvSpPr>
          <p:nvPr>
            <p:ph type="title"/>
            <p:custDataLst>
              <p:tags r:id="rId3"/>
            </p:custDataLst>
          </p:nvPr>
        </p:nvSpPr>
        <p:spPr>
          <a:xfrm>
            <a:off x="687628" y="-170559"/>
            <a:ext cx="7999171" cy="1143001"/>
          </a:xfrm>
          <a:prstGeom prst="rect">
            <a:avLst/>
          </a:prstGeom>
        </p:spPr>
        <p:txBody>
          <a:bodyPr lIns="45719" tIns="45719" rIns="45719" bIns="45719"/>
          <a:lstStyle>
            <a:lvl1pPr algn="l">
              <a:defRPr sz="2800" b="1"/>
            </a:lvl1pPr>
          </a:lstStyle>
          <a:p>
            <a:pPr lvl="0"/>
            <a:r>
              <a:t>Title Text</a:t>
            </a:r>
          </a:p>
        </p:txBody>
      </p:sp>
      <p:sp>
        <p:nvSpPr>
          <p:cNvPr id="5" name="Shape 176"/>
          <p:cNvSpPr>
            <a:spLocks noGrp="1"/>
          </p:cNvSpPr>
          <p:nvPr>
            <p:ph type="sldNum" sz="quarter" idx="10"/>
            <p:custDataLst>
              <p:tags r:id="rId4"/>
            </p:custDataLst>
          </p:nvPr>
        </p:nvSpPr>
        <p:spPr>
          <a:xfrm>
            <a:off x="6918325" y="6586538"/>
            <a:ext cx="2133600" cy="269875"/>
          </a:xfrm>
          <a:ln w="12700">
            <a:miter lim="400000"/>
          </a:ln>
        </p:spPr>
        <p:txBody>
          <a:bodyPr lIns="45719" tIns="45719" rIns="45719" bIns="45719"/>
          <a:lstStyle>
            <a:lvl1pPr defTabSz="457200" eaLnBrk="0" hangingPunct="0">
              <a:defRPr>
                <a:latin typeface="Arial" panose="020B0604020202020204" pitchFamily="34" charset="0"/>
              </a:defRPr>
            </a:lvl1pPr>
          </a:lstStyle>
          <a:p>
            <a:pPr>
              <a:defRPr/>
            </a:pPr>
            <a:fld id="{8212F65B-DF9D-48B0-96F3-E3B78886FBA4}" type="slidenum">
              <a:rPr lang="en-US" altLang="en-US"/>
              <a:pPr>
                <a:defRPr/>
              </a:pPr>
              <a:t>‹#›</a:t>
            </a:fld>
            <a:endParaRPr lang="en-US" altLang="en-US"/>
          </a:p>
        </p:txBody>
      </p:sp>
    </p:spTree>
    <p:extLst>
      <p:ext uri="{BB962C8B-B14F-4D97-AF65-F5344CB8AC3E}">
        <p14:creationId xmlns:p14="http://schemas.microsoft.com/office/powerpoint/2010/main" val="5112233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A36025FF-34E4-4F2E-98B7-157A2AECD334}" type="datetime1">
              <a:rPr lang="en-US" smtClean="0">
                <a:solidFill>
                  <a:prstClr val="black">
                    <a:tint val="75000"/>
                  </a:prstClr>
                </a:solidFill>
              </a:rPr>
              <a:t>5/21/18</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824BCA52-C17D-7C49-BFAA-F35C067B0525}"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8613887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462C437C-2E4D-4857-B287-5D3EDCA8BD21}" type="datetime1">
              <a:rPr lang="en-US" smtClean="0">
                <a:solidFill>
                  <a:prstClr val="black"/>
                </a:solidFill>
              </a:rPr>
              <a:t>5/21/18</a:t>
            </a:fld>
            <a:endParaRPr lang="en-US">
              <a:solidFill>
                <a:prstClr val="black"/>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83649724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FC2755B5-A11B-42AD-B430-79B6476DDB4A}"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1276672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E28198E1-673D-4F4F-A5DD-7AA5D4AB7B6B}"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82311826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Text Placeholder 2"/>
          <p:cNvSpPr>
            <a:spLocks noGrp="1"/>
          </p:cNvSpPr>
          <p:nvPr>
            <p:ph type="body"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0206A3B9-BA18-40FE-BE63-32FB9E17FC5D}" type="datetime1">
              <a:rPr lang="en-US" smtClean="0">
                <a:solidFill>
                  <a:prstClr val="black"/>
                </a:solidFill>
              </a:rPr>
              <a:t>5/21/18</a:t>
            </a:fld>
            <a:endParaRPr lang="en-US">
              <a:solidFill>
                <a:prstClr val="black"/>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055298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457200"/>
            <a:ext cx="9144000" cy="838200"/>
          </a:xfrm>
        </p:spPr>
        <p:txBody>
          <a:bodyPr>
            <a:normAutofit/>
          </a:bodyPr>
          <a:lstStyle>
            <a:lvl1pPr>
              <a:defRPr sz="3600"/>
            </a:lvl1pPr>
          </a:lstStyle>
          <a:p>
            <a:r>
              <a:rPr lang="en-US"/>
              <a:t>Click to edit Master title style</a:t>
            </a:r>
          </a:p>
        </p:txBody>
      </p:sp>
      <p:sp>
        <p:nvSpPr>
          <p:cNvPr id="3" name="Date Placeholder 13"/>
          <p:cNvSpPr>
            <a:spLocks noGrp="1"/>
          </p:cNvSpPr>
          <p:nvPr>
            <p:ph type="dt" sz="half" idx="10"/>
            <p:custDataLst>
              <p:tags r:id="rId2"/>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defRPr/>
            </a:pPr>
            <a:fld id="{5B22A45F-D0D7-4B33-B24F-04FC778249A1}" type="datetime1">
              <a:rPr lang="en-US" smtClean="0">
                <a:solidFill>
                  <a:srgbClr val="007635"/>
                </a:solidFill>
                <a:latin typeface="Arial"/>
              </a:rPr>
              <a:t>5/21/18</a:t>
            </a:fld>
            <a:endParaRPr lang="en-US">
              <a:solidFill>
                <a:srgbClr val="007635"/>
              </a:solidFill>
              <a:latin typeface="Arial"/>
            </a:endParaRPr>
          </a:p>
        </p:txBody>
      </p:sp>
      <p:sp>
        <p:nvSpPr>
          <p:cNvPr id="4" name="Footer Placeholder 2"/>
          <p:cNvSpPr>
            <a:spLocks noGrp="1"/>
          </p:cNvSpPr>
          <p:nvPr>
            <p:ph type="ftr" sz="quarter" idx="11"/>
            <p:custDataLst>
              <p:tags r:id="rId3"/>
            </p:custDataLst>
          </p:nvPr>
        </p:nvSpPr>
        <p:spPr/>
        <p:txBody>
          <a:bodyPr/>
          <a:lstStyle>
            <a:lvl1pPr>
              <a:defRPr/>
            </a:lvl1pPr>
          </a:lstStyle>
          <a:p>
            <a:pPr>
              <a:defRPr/>
            </a:pPr>
            <a:endParaRPr lang="en-US">
              <a:solidFill>
                <a:srgbClr val="007635"/>
              </a:solidFill>
              <a:latin typeface="Arial"/>
            </a:endParaRPr>
          </a:p>
        </p:txBody>
      </p:sp>
      <p:sp>
        <p:nvSpPr>
          <p:cNvPr id="5" name="Slide Number Placeholder 22"/>
          <p:cNvSpPr>
            <a:spLocks noGrp="1"/>
          </p:cNvSpPr>
          <p:nvPr>
            <p:ph type="sldNum" sz="quarter" idx="12"/>
            <p:custDataLst>
              <p:tags r:id="rId4"/>
            </p:custDataLst>
          </p:nvPr>
        </p:nvSpPr>
        <p:spPr/>
        <p:txBody>
          <a:bodyPr/>
          <a:lstStyle>
            <a:lvl1pPr>
              <a:defRPr>
                <a:solidFill>
                  <a:schemeClr val="tx1"/>
                </a:solidFill>
              </a:defRPr>
            </a:lvl1pPr>
          </a:lstStyle>
          <a:p>
            <a:pPr>
              <a:defRPr/>
            </a:pPr>
            <a:fld id="{371CDBCC-57D6-4AF4-91B3-EB8BA5111C2A}" type="slidenum">
              <a:rPr lang="en-US">
                <a:solidFill>
                  <a:prstClr val="black"/>
                </a:solidFill>
                <a:latin typeface="Arial"/>
              </a:rPr>
              <a:pPr>
                <a:defRPr/>
              </a:pPr>
              <a:t>‹#›</a:t>
            </a:fld>
            <a:endParaRPr lang="en-US">
              <a:solidFill>
                <a:prstClr val="black"/>
              </a:solidFill>
              <a:latin typeface="Arial"/>
            </a:endParaRPr>
          </a:p>
        </p:txBody>
      </p:sp>
    </p:spTree>
    <p:extLst>
      <p:ext uri="{BB962C8B-B14F-4D97-AF65-F5344CB8AC3E}">
        <p14:creationId xmlns:p14="http://schemas.microsoft.com/office/powerpoint/2010/main" val="4095089015"/>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17379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EC563812-79EB-45D0-BF22-5D551B16AC0F}" type="datetime1">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185491628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653FBF07-ACBE-4EDC-B3D9-A67274076C3D}" type="datetime1">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373554517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EAB1DE2D-9EF6-4E49-BDD2-3ADC224667D3}" type="datetime1">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336802930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146A3CF6-4937-48C4-94DE-27C0807BB90D}" type="datetime1">
              <a:rPr lang="en-US" smtClean="0"/>
              <a:t>5/21/18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293816416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p:txBody>
          <a:bodyPr/>
          <a:lstStyle/>
          <a:p>
            <a:fld id="{02C077F8-691C-49FE-812A-CAE408CD7CF9}" type="datetime1">
              <a:rPr lang="en-US" smtClean="0">
                <a:solidFill>
                  <a:prstClr val="black">
                    <a:tint val="75000"/>
                  </a:prstClr>
                </a:solidFill>
              </a:rPr>
              <a:t>5/21/18</a:t>
            </a:fld>
            <a:endParaRPr lang="en-US">
              <a:solidFill>
                <a:prstClr val="black">
                  <a:tint val="75000"/>
                </a:prstClr>
              </a:solidFill>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custDataLst>
              <p:tags r:id="rId5"/>
            </p:custDataLst>
          </p:nvPr>
        </p:nvSpPr>
        <p:spPr/>
        <p:txBody>
          <a:bodyPr/>
          <a:lstStyle/>
          <a:p>
            <a:fld id="{824BCA52-C17D-7C49-BFAA-F35C067B0525}"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7640444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5CE83573-DCEB-41FE-9679-215268C433FB}" type="datetime1">
              <a:rPr lang="en-US" smtClean="0"/>
              <a:t>5/21/18</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259643111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341D9EEE-1422-423F-A4E9-42596832B2B5}" type="datetime1">
              <a:rPr lang="en-US" smtClean="0"/>
              <a:t>5/21/18</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22022385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E5B9A716-FFE5-40BF-BACC-FE46BD1D2F28}" type="datetime1">
              <a:rPr lang="en-US" smtClean="0"/>
              <a:t>5/21/18</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423147120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F8979C84-EFD9-490A-8E1A-B75B11D956DD}" type="datetime1">
              <a:rPr lang="en-US" smtClean="0"/>
              <a:t>5/21/18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272310796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504160CD-EE61-4188-8FC5-81A5DE90706E}" type="datetime1">
              <a:rPr lang="en-US" smtClean="0"/>
              <a:t>5/21/18</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276306421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AA726C24-5791-40B8-BA2C-5325D6353793}" type="datetime1">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221688767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0"/>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804EA441-A82A-4CBB-8F8D-AC2F7DB8E3F8}" type="datetime1">
              <a:rPr lang="en-US" smtClean="0"/>
              <a:t>5/21/18</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t>‹#›</a:t>
            </a:fld>
            <a:endParaRPr lang="en-US"/>
          </a:p>
        </p:txBody>
      </p:sp>
    </p:spTree>
    <p:extLst>
      <p:ext uri="{BB962C8B-B14F-4D97-AF65-F5344CB8AC3E}">
        <p14:creationId xmlns:p14="http://schemas.microsoft.com/office/powerpoint/2010/main" val="5966986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custDataLst>
              <p:tags r:id="rId2"/>
            </p:custDataLst>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p>
            <a:fld id="{F6651C4B-5839-4BF5-AFEC-976C19133C48}"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976806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E01E10C4-A56B-45FD-86A0-029AB7273C66}"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765943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custDataLst>
              <p:tags r:id="rId2"/>
            </p:custDataLst>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p:txBody>
          <a:bodyPr/>
          <a:lstStyle/>
          <a:p>
            <a:fld id="{F2C55EAD-6290-4561-8F31-173EAD722D23}"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842667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5E456459-9E6B-4B67-905C-AC43A899A5C9}" type="datetime1">
              <a:rPr lang="en-US" smtClean="0">
                <a:solidFill>
                  <a:prstClr val="black">
                    <a:tint val="75000"/>
                  </a:prstClr>
                </a:solidFill>
              </a:rPr>
              <a:t>5/21/18</a:t>
            </a:fld>
            <a:endParaRPr lang="en-US">
              <a:solidFill>
                <a:prstClr val="black">
                  <a:tint val="75000"/>
                </a:prstClr>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824BCA52-C17D-7C49-BFAA-F35C067B0525}"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875279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2567DB90-DA26-4468-94EA-C31C1D2AA332}"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827237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custDataLst>
              <p:tags r:id="rId2"/>
            </p:custDataLst>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p:txBody>
          <a:bodyPr/>
          <a:lstStyle/>
          <a:p>
            <a:fld id="{6A332545-9D7D-493B-A424-C92FF894F4C7}"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8" name="Footer Placeholder 7"/>
          <p:cNvSpPr>
            <a:spLocks noGrp="1"/>
          </p:cNvSpPr>
          <p:nvPr>
            <p:ph type="ftr" sz="quarter" idx="11"/>
            <p:custDataLst>
              <p:tags r:id="rId7"/>
            </p:custDataLst>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custDataLst>
              <p:tags r:id="rId8"/>
            </p:custDataLst>
          </p:nvPr>
        </p:nvSpPr>
        <p:spPr/>
        <p:txBody>
          <a:body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137823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3227D7FF-7C55-43EB-BC6D-8688AFA337C7}"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4" name="Footer Placeholder 3"/>
          <p:cNvSpPr>
            <a:spLocks noGrp="1"/>
          </p:cNvSpPr>
          <p:nvPr>
            <p:ph type="ftr" sz="quarter" idx="11"/>
            <p:custDataLst>
              <p:tags r:id="rId3"/>
            </p:custDataLst>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custDataLst>
              <p:tags r:id="rId4"/>
            </p:custDataLst>
          </p:nvPr>
        </p:nvSpPr>
        <p:spPr/>
        <p:txBody>
          <a:body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961219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2AC9D3C6-D373-4F3B-A4EB-2D500FD98DA2}"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3" name="Footer Placeholder 2"/>
          <p:cNvSpPr>
            <a:spLocks noGrp="1"/>
          </p:cNvSpPr>
          <p:nvPr>
            <p:ph type="ftr" sz="quarter" idx="11"/>
            <p:custDataLst>
              <p:tags r:id="rId2"/>
            </p:custDataLst>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custDataLst>
              <p:tags r:id="rId3"/>
            </p:custDataLst>
          </p:nvPr>
        </p:nvSpPr>
        <p:spPr/>
        <p:txBody>
          <a:body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798066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custDataLst>
              <p:tags r:id="rId2"/>
            </p:custDataLst>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custDataLst>
              <p:tags r:id="rId4"/>
            </p:custDataLst>
          </p:nvPr>
        </p:nvSpPr>
        <p:spPr/>
        <p:txBody>
          <a:bodyPr/>
          <a:lstStyle/>
          <a:p>
            <a:fld id="{8F791161-A02E-47AD-AEAF-F480645B4452}"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505452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custDataLst>
              <p:tags r:id="rId2"/>
            </p:custDataLst>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custDataLst>
              <p:tags r:id="rId3"/>
            </p:custDataLst>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custDataLst>
              <p:tags r:id="rId4"/>
            </p:custDataLst>
          </p:nvPr>
        </p:nvSpPr>
        <p:spPr/>
        <p:txBody>
          <a:bodyPr/>
          <a:lstStyle/>
          <a:p>
            <a:fld id="{8124EA80-4239-4F7C-9028-9F9D4BD62F25}"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custDataLst>
              <p:tags r:id="rId6"/>
            </p:custDataLst>
          </p:nvPr>
        </p:nvSpPr>
        <p:spPr/>
        <p:txBody>
          <a:body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99939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068E88F2-C720-4B4D-B5D6-A1BADCCF0228}"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769466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64EEFB42-6DB2-4CA1-B132-8D811C33F700}"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557620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custDataLst>
              <p:tags r:id="rId2"/>
            </p:custDataLst>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C9B6D393-A6AA-4B1C-8EF6-92217579E023}" type="datetime1">
              <a:rPr lang="en-US" smtClean="0">
                <a:solidFill>
                  <a:prstClr val="black"/>
                </a:solidFill>
                <a:latin typeface="Calibri"/>
              </a:rPr>
              <a:t>5/21/18</a:t>
            </a:fld>
            <a:endParaRPr lang="en-US">
              <a:solidFill>
                <a:prstClr val="black"/>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38313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DF8A036B-E49E-402E-B816-D120AFB61F20}" type="datetime1">
              <a:rPr lang="en-US" smtClean="0">
                <a:solidFill>
                  <a:prstClr val="black"/>
                </a:solidFill>
                <a:latin typeface="Calibri"/>
              </a:rPr>
              <a:t>5/21/18</a:t>
            </a:fld>
            <a:endParaRPr lang="en-US">
              <a:solidFill>
                <a:prstClr val="black"/>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679059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p:txBody>
          <a:bodyPr/>
          <a:lstStyle/>
          <a:p>
            <a:fld id="{CCC61F36-7B10-4563-B849-D4942B8D7FE4}" type="datetime1">
              <a:rPr lang="en-US" smtClean="0">
                <a:solidFill>
                  <a:prstClr val="black">
                    <a:tint val="75000"/>
                  </a:prstClr>
                </a:solidFill>
              </a:rPr>
              <a:t>5/21/18</a:t>
            </a:fld>
            <a:endParaRPr lang="en-US">
              <a:solidFill>
                <a:prstClr val="black">
                  <a:tint val="75000"/>
                </a:prstClr>
              </a:solidFill>
            </a:endParaRPr>
          </a:p>
        </p:txBody>
      </p:sp>
      <p:sp>
        <p:nvSpPr>
          <p:cNvPr id="8" name="Footer Placeholder 7"/>
          <p:cNvSpPr>
            <a:spLocks noGrp="1"/>
          </p:cNvSpPr>
          <p:nvPr>
            <p:ph type="ftr" sz="quarter" idx="11"/>
            <p:custDataLst>
              <p:tags r:id="rId7"/>
            </p:custDataLst>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custDataLst>
              <p:tags r:id="rId8"/>
            </p:custDataLst>
          </p:nvPr>
        </p:nvSpPr>
        <p:spPr/>
        <p:txBody>
          <a:bodyPr/>
          <a:lstStyle/>
          <a:p>
            <a:fld id="{824BCA52-C17D-7C49-BFAA-F35C067B0525}"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3539996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custDataLst>
              <p:tags r:id="rId2"/>
            </p:custDataLst>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7E02D231-214E-4444-9501-C3CF7EA1B019}" type="datetime1">
              <a:rPr lang="en-US" smtClean="0">
                <a:solidFill>
                  <a:prstClr val="black"/>
                </a:solidFill>
                <a:latin typeface="Calibri"/>
              </a:rPr>
              <a:t>5/21/18</a:t>
            </a:fld>
            <a:endParaRPr lang="en-US">
              <a:solidFill>
                <a:prstClr val="black"/>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688612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C0C70310-F2F5-4762-A7FF-E86B10911F4B}" type="datetime1">
              <a:rPr lang="en-US" smtClean="0">
                <a:solidFill>
                  <a:prstClr val="black"/>
                </a:solidFill>
                <a:latin typeface="Calibri"/>
              </a:rPr>
              <a:t>5/21/18</a:t>
            </a:fld>
            <a:endParaRPr lang="en-US">
              <a:solidFill>
                <a:prstClr val="black"/>
              </a:solidFill>
              <a:latin typeface="Calibri"/>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custDataLst>
              <p:tags r:id="rId6"/>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214992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lvl1pPr>
              <a:defRPr/>
            </a:lvl1pPr>
          </a:lstStyle>
          <a:p>
            <a:r>
              <a:rPr lang="en-US"/>
              <a:t>Click to edit Master title style</a:t>
            </a:r>
          </a:p>
        </p:txBody>
      </p:sp>
      <p:sp>
        <p:nvSpPr>
          <p:cNvPr id="3" name="Text Placeholder 2"/>
          <p:cNvSpPr>
            <a:spLocks noGrp="1"/>
          </p:cNvSpPr>
          <p:nvPr>
            <p:ph type="body" idx="1"/>
            <p:custDataLst>
              <p:tags r:id="rId2"/>
            </p:custDataLst>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custDataLst>
              <p:tags r:id="rId3"/>
            </p:custDataLst>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custDataLst>
              <p:tags r:id="rId5"/>
            </p:custDataLst>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B18CF5F9-E352-4FD8-93DF-B4FCAFDAF859}" type="datetime1">
              <a:rPr lang="en-US" smtClean="0">
                <a:solidFill>
                  <a:prstClr val="black"/>
                </a:solidFill>
                <a:latin typeface="Calibri"/>
              </a:rPr>
              <a:t>5/21/18</a:t>
            </a:fld>
            <a:endParaRPr lang="en-US">
              <a:solidFill>
                <a:prstClr val="black"/>
              </a:solidFill>
              <a:latin typeface="Calibri"/>
            </a:endParaRPr>
          </a:p>
        </p:txBody>
      </p:sp>
      <p:sp>
        <p:nvSpPr>
          <p:cNvPr id="8" name="Footer Placeholder 7"/>
          <p:cNvSpPr>
            <a:spLocks noGrp="1"/>
          </p:cNvSpPr>
          <p:nvPr>
            <p:ph type="ftr" sz="quarter" idx="11"/>
            <p:custDataLst>
              <p:tags r:id="rId7"/>
            </p:custDataLst>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custDataLst>
              <p:tags r:id="rId8"/>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82863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4678E8A4-D540-4FCC-9F6F-EC5FF2577AE6}" type="datetime1">
              <a:rPr lang="en-US" smtClean="0">
                <a:solidFill>
                  <a:prstClr val="black"/>
                </a:solidFill>
                <a:latin typeface="Calibri"/>
              </a:rPr>
              <a:t>5/21/18</a:t>
            </a:fld>
            <a:endParaRPr lang="en-US">
              <a:solidFill>
                <a:prstClr val="black"/>
              </a:solidFill>
              <a:latin typeface="Calibri"/>
            </a:endParaRPr>
          </a:p>
        </p:txBody>
      </p:sp>
      <p:sp>
        <p:nvSpPr>
          <p:cNvPr id="4" name="Footer Placeholder 3"/>
          <p:cNvSpPr>
            <a:spLocks noGrp="1"/>
          </p:cNvSpPr>
          <p:nvPr>
            <p:ph type="ftr" sz="quarter" idx="11"/>
            <p:custDataLst>
              <p:tags r:id="rId3"/>
            </p:custDataLst>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custDataLst>
              <p:tags r:id="rId4"/>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038583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3D52E34E-6CBA-4092-9730-582BFECED3F4}" type="datetime1">
              <a:rPr lang="en-US" smtClean="0">
                <a:solidFill>
                  <a:prstClr val="black"/>
                </a:solidFill>
                <a:latin typeface="Calibri"/>
              </a:rPr>
              <a:t>5/21/18</a:t>
            </a:fld>
            <a:endParaRPr lang="en-US">
              <a:solidFill>
                <a:prstClr val="black"/>
              </a:solidFill>
              <a:latin typeface="Calibri"/>
            </a:endParaRPr>
          </a:p>
        </p:txBody>
      </p:sp>
      <p:sp>
        <p:nvSpPr>
          <p:cNvPr id="3" name="Footer Placeholder 2"/>
          <p:cNvSpPr>
            <a:spLocks noGrp="1"/>
          </p:cNvSpPr>
          <p:nvPr>
            <p:ph type="ftr" sz="quarter" idx="11"/>
            <p:custDataLst>
              <p:tags r:id="rId2"/>
            </p:custDataLst>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custDataLst>
              <p:tags r:id="rId3"/>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09646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3E393D04-1650-4F49-8847-C4FE77C05DA9}" type="datetime1">
              <a:rPr lang="en-US" smtClean="0">
                <a:solidFill>
                  <a:prstClr val="black"/>
                </a:solidFill>
                <a:latin typeface="Calibri"/>
              </a:rPr>
              <a:t>5/21/18</a:t>
            </a:fld>
            <a:endParaRPr lang="en-US">
              <a:solidFill>
                <a:prstClr val="black"/>
              </a:solidFill>
              <a:latin typeface="Calibri"/>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custDataLst>
              <p:tags r:id="rId6"/>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5442514"/>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25E5052A-9C73-46D0-983E-B089FC062A4B}" type="datetime1">
              <a:rPr lang="en-US" smtClean="0">
                <a:solidFill>
                  <a:prstClr val="black"/>
                </a:solidFill>
                <a:latin typeface="Calibri"/>
              </a:rPr>
              <a:t>5/21/18</a:t>
            </a:fld>
            <a:endParaRPr lang="en-US">
              <a:solidFill>
                <a:prstClr val="black"/>
              </a:solidFill>
              <a:latin typeface="Calibri"/>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custDataLst>
              <p:tags r:id="rId6"/>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109552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9E979312-6727-4540-B79A-6ECFE5DFB47A}" type="datetime1">
              <a:rPr lang="en-US" smtClean="0">
                <a:solidFill>
                  <a:prstClr val="black"/>
                </a:solidFill>
                <a:latin typeface="Calibri"/>
              </a:rPr>
              <a:t>5/21/18</a:t>
            </a:fld>
            <a:endParaRPr lang="en-US">
              <a:solidFill>
                <a:prstClr val="black"/>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010773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5602E814-8106-4901-B72F-8910B9988F8B}" type="datetime1">
              <a:rPr lang="en-US" smtClean="0">
                <a:solidFill>
                  <a:prstClr val="black"/>
                </a:solidFill>
                <a:latin typeface="Calibri"/>
              </a:rPr>
              <a:t>5/21/18</a:t>
            </a:fld>
            <a:endParaRPr lang="en-US">
              <a:solidFill>
                <a:prstClr val="black"/>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654975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Text Placeholder 2"/>
          <p:cNvSpPr>
            <a:spLocks noGrp="1"/>
          </p:cNvSpPr>
          <p:nvPr>
            <p:ph type="body"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78F9B357-29E9-4888-BC22-4E03479EBC9D}" type="datetime1">
              <a:rPr lang="en-US" smtClean="0">
                <a:solidFill>
                  <a:prstClr val="black"/>
                </a:solidFill>
                <a:latin typeface="Calibri"/>
              </a:rPr>
              <a:t>5/21/18</a:t>
            </a:fld>
            <a:endParaRPr lang="en-US">
              <a:solidFill>
                <a:prstClr val="black"/>
              </a:solidFill>
              <a:latin typeface="Calibri"/>
            </a:endParaRPr>
          </a:p>
        </p:txBody>
      </p:sp>
      <p:sp>
        <p:nvSpPr>
          <p:cNvPr id="5" name="Footer Placeholder 4"/>
          <p:cNvSpPr>
            <a:spLocks noGrp="1"/>
          </p:cNvSpPr>
          <p:nvPr>
            <p:ph type="ftr" sz="quarter" idx="11"/>
            <p:custDataLst>
              <p:tags r:id="rId4"/>
            </p:custDataLst>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custDataLst>
              <p:tags r:id="rId5"/>
            </p:custDataLst>
          </p:nvPr>
        </p:nvSpPr>
        <p:spPr/>
        <p:txBody>
          <a:body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732691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290BAAF9-14F7-4B4E-B79D-8385D242BAE1}" type="datetime1">
              <a:rPr lang="en-US" smtClean="0">
                <a:solidFill>
                  <a:prstClr val="black">
                    <a:tint val="75000"/>
                  </a:prstClr>
                </a:solidFill>
              </a:rPr>
              <a:t>5/21/18</a:t>
            </a:fld>
            <a:endParaRPr lang="en-US">
              <a:solidFill>
                <a:prstClr val="black">
                  <a:tint val="75000"/>
                </a:prstClr>
              </a:solidFill>
            </a:endParaRPr>
          </a:p>
        </p:txBody>
      </p:sp>
      <p:sp>
        <p:nvSpPr>
          <p:cNvPr id="4" name="Footer Placeholder 3"/>
          <p:cNvSpPr>
            <a:spLocks noGrp="1"/>
          </p:cNvSpPr>
          <p:nvPr>
            <p:ph type="ftr" sz="quarter" idx="11"/>
            <p:custDataLst>
              <p:tags r:id="rId3"/>
            </p:custDataLst>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custDataLst>
              <p:tags r:id="rId4"/>
            </p:custDataLst>
          </p:nvPr>
        </p:nvSpPr>
        <p:spPr/>
        <p:txBody>
          <a:bodyPr/>
          <a:lstStyle/>
          <a:p>
            <a:fld id="{824BCA52-C17D-7C49-BFAA-F35C067B0525}"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6572626"/>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0" y="457200"/>
            <a:ext cx="9144000" cy="838200"/>
          </a:xfrm>
        </p:spPr>
        <p:txBody>
          <a:bodyPr>
            <a:normAutofit/>
          </a:bodyPr>
          <a:lstStyle>
            <a:lvl1pPr>
              <a:defRPr sz="3600"/>
            </a:lvl1pPr>
          </a:lstStyle>
          <a:p>
            <a:r>
              <a:rPr lang="en-US"/>
              <a:t>Click to edit Master title style</a:t>
            </a:r>
          </a:p>
        </p:txBody>
      </p:sp>
      <p:sp>
        <p:nvSpPr>
          <p:cNvPr id="3" name="Date Placeholder 13"/>
          <p:cNvSpPr>
            <a:spLocks noGrp="1"/>
          </p:cNvSpPr>
          <p:nvPr>
            <p:ph type="dt" sz="half" idx="10"/>
            <p:custDataLst>
              <p:tags r:id="rId2"/>
            </p:custDataLst>
          </p:nvPr>
        </p:nvSpPr>
        <p:spPr>
          <a:xfrm>
            <a:off x="457200" y="6356352"/>
            <a:ext cx="2133600" cy="365125"/>
          </a:xfrm>
          <a:prstGeom prst="rect">
            <a:avLst/>
          </a:prstGeom>
        </p:spPr>
        <p:txBody>
          <a:bodyPr/>
          <a:lstStyle>
            <a:defPPr>
              <a:defRPr lang="en-US" smtId="4294967295"/>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defRPr/>
            </a:pPr>
            <a:fld id="{748AB13E-B76F-425E-9EB8-576380CB3E80}" type="datetime1">
              <a:rPr lang="en-US" smtClean="0">
                <a:solidFill>
                  <a:srgbClr val="007635"/>
                </a:solidFill>
                <a:latin typeface="Arial"/>
              </a:rPr>
              <a:t>5/21/18</a:t>
            </a:fld>
            <a:endParaRPr lang="en-US">
              <a:solidFill>
                <a:srgbClr val="007635"/>
              </a:solidFill>
              <a:latin typeface="Arial"/>
            </a:endParaRPr>
          </a:p>
        </p:txBody>
      </p:sp>
      <p:sp>
        <p:nvSpPr>
          <p:cNvPr id="4" name="Footer Placeholder 2"/>
          <p:cNvSpPr>
            <a:spLocks noGrp="1"/>
          </p:cNvSpPr>
          <p:nvPr>
            <p:ph type="ftr" sz="quarter" idx="11"/>
            <p:custDataLst>
              <p:tags r:id="rId3"/>
            </p:custDataLst>
          </p:nvPr>
        </p:nvSpPr>
        <p:spPr/>
        <p:txBody>
          <a:bodyPr/>
          <a:lstStyle>
            <a:lvl1pPr>
              <a:defRPr/>
            </a:lvl1pPr>
          </a:lstStyle>
          <a:p>
            <a:pPr>
              <a:defRPr/>
            </a:pPr>
            <a:endParaRPr lang="en-US">
              <a:solidFill>
                <a:srgbClr val="007635"/>
              </a:solidFill>
              <a:latin typeface="Arial"/>
            </a:endParaRPr>
          </a:p>
        </p:txBody>
      </p:sp>
      <p:sp>
        <p:nvSpPr>
          <p:cNvPr id="5" name="Slide Number Placeholder 22"/>
          <p:cNvSpPr>
            <a:spLocks noGrp="1"/>
          </p:cNvSpPr>
          <p:nvPr>
            <p:ph type="sldNum" sz="quarter" idx="12"/>
            <p:custDataLst>
              <p:tags r:id="rId4"/>
            </p:custDataLst>
          </p:nvPr>
        </p:nvSpPr>
        <p:spPr/>
        <p:txBody>
          <a:bodyPr/>
          <a:lstStyle>
            <a:lvl1pPr>
              <a:defRPr>
                <a:solidFill>
                  <a:schemeClr val="tx1"/>
                </a:solidFill>
              </a:defRPr>
            </a:lvl1pPr>
          </a:lstStyle>
          <a:p>
            <a:pPr>
              <a:defRPr/>
            </a:pPr>
            <a:fld id="{371CDBCC-57D6-4AF4-91B3-EB8BA5111C2A}" type="slidenum">
              <a:rPr lang="en-US">
                <a:solidFill>
                  <a:prstClr val="black"/>
                </a:solidFill>
                <a:latin typeface="Arial"/>
              </a:rPr>
              <a:pPr>
                <a:defRPr/>
              </a:pPr>
              <a:t>‹#›</a:t>
            </a:fld>
            <a:endParaRPr lang="en-US">
              <a:solidFill>
                <a:prstClr val="black"/>
              </a:solidFill>
              <a:latin typeface="Arial"/>
            </a:endParaRPr>
          </a:p>
        </p:txBody>
      </p:sp>
    </p:spTree>
    <p:extLst>
      <p:ext uri="{BB962C8B-B14F-4D97-AF65-F5344CB8AC3E}">
        <p14:creationId xmlns:p14="http://schemas.microsoft.com/office/powerpoint/2010/main" val="353709511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custDataLst>
              <p:tags r:id="rId1"/>
            </p:custDataLst>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58769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a:xfrm>
            <a:off x="457200" y="6248400"/>
            <a:ext cx="2133600" cy="457200"/>
          </a:xfrm>
          <a:prstGeom prst="rect">
            <a:avLst/>
          </a:prstGeom>
        </p:spPr>
        <p:txBody>
          <a:bodyPr/>
          <a:lstStyle>
            <a:defPPr>
              <a:defRPr lang="en-US" smtId="4294967295"/>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defTabSz="457200">
              <a:defRPr/>
            </a:pPr>
            <a:fld id="{B72BF83B-2553-4F08-899A-7EEB1C27AC89}" type="datetime1">
              <a:rPr lang="en-US" smtClean="0">
                <a:solidFill>
                  <a:srgbClr val="000000"/>
                </a:solidFill>
                <a:latin typeface="Calibri"/>
              </a:rPr>
              <a:t>5/21/18</a:t>
            </a:fld>
            <a:endParaRPr lang="en-US">
              <a:solidFill>
                <a:srgbClr val="000000"/>
              </a:solidFill>
              <a:latin typeface="Calibri"/>
            </a:endParaRPr>
          </a:p>
        </p:txBody>
      </p:sp>
      <p:sp>
        <p:nvSpPr>
          <p:cNvPr id="6" name="Footer Placeholder 5"/>
          <p:cNvSpPr>
            <a:spLocks noGrp="1"/>
          </p:cNvSpPr>
          <p:nvPr>
            <p:ph type="ftr" sz="quarter" idx="11"/>
            <p:custDataLst>
              <p:tags r:id="rId5"/>
            </p:custDataLst>
          </p:nvPr>
        </p:nvSpPr>
        <p:spPr>
          <a:xfrm>
            <a:off x="3124200" y="6248400"/>
            <a:ext cx="2895600" cy="457200"/>
          </a:xfrm>
          <a:prstGeom prst="rect">
            <a:avLst/>
          </a:prstGeom>
        </p:spPr>
        <p:txBody>
          <a:bodyPr/>
          <a:lstStyle>
            <a:lvl1pPr>
              <a:defRPr/>
            </a:lvl1pPr>
          </a:lstStyle>
          <a:p>
            <a:pPr>
              <a:defRPr/>
            </a:pPr>
            <a:endParaRPr lang="en-US">
              <a:solidFill>
                <a:srgbClr val="000000"/>
              </a:solidFill>
              <a:latin typeface="Calibri"/>
            </a:endParaRPr>
          </a:p>
        </p:txBody>
      </p:sp>
      <p:sp>
        <p:nvSpPr>
          <p:cNvPr id="7" name="Slide Number Placeholder 6"/>
          <p:cNvSpPr>
            <a:spLocks noGrp="1"/>
          </p:cNvSpPr>
          <p:nvPr>
            <p:ph type="sldNum" sz="quarter" idx="12"/>
            <p:custDataLst>
              <p:tags r:id="rId6"/>
            </p:custDataLst>
          </p:nvPr>
        </p:nvSpPr>
        <p:spPr>
          <a:xfrm>
            <a:off x="6553200" y="6248400"/>
            <a:ext cx="2133600" cy="457200"/>
          </a:xfrm>
          <a:prstGeom prst="rect">
            <a:avLst/>
          </a:prstGeom>
        </p:spPr>
        <p:txBody>
          <a:bodyPr/>
          <a:lstStyle>
            <a:lvl1pPr>
              <a:defRPr/>
            </a:lvl1pPr>
          </a:lstStyle>
          <a:p>
            <a:pPr>
              <a:defRPr/>
            </a:pPr>
            <a:fld id="{167FF020-60C6-4CE1-BFCD-487893FCA3BB}" type="slidenum">
              <a:rPr lang="en-US">
                <a:solidFill>
                  <a:srgbClr val="000000"/>
                </a:solidFill>
                <a:latin typeface="Calibri"/>
              </a:rPr>
              <a:pPr>
                <a:defRPr/>
              </a:pPr>
              <a:t>‹#›</a:t>
            </a:fld>
            <a:endParaRPr lang="en-US">
              <a:solidFill>
                <a:srgbClr val="000000"/>
              </a:solidFill>
              <a:latin typeface="Calibri"/>
            </a:endParaRPr>
          </a:p>
        </p:txBody>
      </p:sp>
    </p:spTree>
    <p:extLst>
      <p:ext uri="{BB962C8B-B14F-4D97-AF65-F5344CB8AC3E}">
        <p14:creationId xmlns:p14="http://schemas.microsoft.com/office/powerpoint/2010/main" val="675929370"/>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16" name="Shape 16"/>
          <p:cNvSpPr>
            <a:spLocks noGrp="1"/>
          </p:cNvSpPr>
          <p:nvPr>
            <p:ph type="title"/>
            <p:custDataLst>
              <p:tags r:id="rId1"/>
            </p:custDataLst>
          </p:nvPr>
        </p:nvSpPr>
        <p:spPr>
          <a:xfrm>
            <a:off x="722313" y="4406902"/>
            <a:ext cx="7772401" cy="1362075"/>
          </a:xfrm>
          <a:prstGeom prst="rect">
            <a:avLst/>
          </a:prstGeom>
        </p:spPr>
        <p:txBody>
          <a:bodyPr lIns="45719" tIns="45719" rIns="45719" bIns="45719" anchor="t"/>
          <a:lstStyle>
            <a:lvl1pPr algn="l" defTabSz="457200">
              <a:defRPr sz="4000" cap="all">
                <a:solidFill>
                  <a:srgbClr val="000000"/>
                </a:solidFill>
              </a:defRPr>
            </a:lvl1pPr>
          </a:lstStyle>
          <a:p>
            <a:pPr lvl="0">
              <a:defRPr sz="1800" b="0" cap="none"/>
            </a:pPr>
            <a:r>
              <a:rPr sz="4000" b="1" cap="all"/>
              <a:t>Title Text</a:t>
            </a:r>
          </a:p>
        </p:txBody>
      </p:sp>
      <p:sp>
        <p:nvSpPr>
          <p:cNvPr id="17" name="Shape 17"/>
          <p:cNvSpPr>
            <a:spLocks noGrp="1"/>
          </p:cNvSpPr>
          <p:nvPr>
            <p:ph type="body" idx="1"/>
            <p:custDataLst>
              <p:tags r:id="rId2"/>
            </p:custDataLst>
          </p:nvPr>
        </p:nvSpPr>
        <p:spPr>
          <a:xfrm>
            <a:off x="722313" y="2906713"/>
            <a:ext cx="7772401" cy="1500188"/>
          </a:xfrm>
          <a:prstGeom prst="rect">
            <a:avLst/>
          </a:prstGeom>
        </p:spPr>
        <p:txBody>
          <a:bodyPr lIns="45719" tIns="45719" rIns="45719" bIns="45719" anchor="b"/>
          <a:lstStyle>
            <a:lvl1pPr marL="0" indent="0" defTabSz="457200">
              <a:spcBef>
                <a:spcPts val="400"/>
              </a:spcBef>
              <a:buSzTx/>
              <a:buFontTx/>
              <a:buNone/>
              <a:defRPr sz="2000">
                <a:solidFill>
                  <a:srgbClr val="888888"/>
                </a:solidFill>
              </a:defRPr>
            </a:lvl1pPr>
            <a:lvl2pPr marL="0" indent="457200" defTabSz="457200">
              <a:spcBef>
                <a:spcPts val="400"/>
              </a:spcBef>
              <a:buSzTx/>
              <a:buFontTx/>
              <a:buNone/>
              <a:defRPr sz="2000">
                <a:solidFill>
                  <a:srgbClr val="888888"/>
                </a:solidFill>
              </a:defRPr>
            </a:lvl2pPr>
            <a:lvl3pPr marL="0" indent="914400" defTabSz="457200">
              <a:spcBef>
                <a:spcPts val="400"/>
              </a:spcBef>
              <a:buSzTx/>
              <a:buFontTx/>
              <a:buNone/>
              <a:defRPr sz="2000">
                <a:solidFill>
                  <a:srgbClr val="888888"/>
                </a:solidFill>
              </a:defRPr>
            </a:lvl3pPr>
            <a:lvl4pPr marL="0" indent="1371600" defTabSz="457200">
              <a:spcBef>
                <a:spcPts val="400"/>
              </a:spcBef>
              <a:buSzTx/>
              <a:buFontTx/>
              <a:buNone/>
              <a:defRPr sz="2000">
                <a:solidFill>
                  <a:srgbClr val="888888"/>
                </a:solidFill>
              </a:defRPr>
            </a:lvl4pPr>
            <a:lvl5pPr marL="0" indent="1828800" defTabSz="4572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8" name="Shape 18"/>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482840657"/>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20" name="Shape 20"/>
          <p:cNvSpPr>
            <a:spLocks noGrp="1"/>
          </p:cNvSpPr>
          <p:nvPr>
            <p:ph type="title"/>
            <p:custDataLst>
              <p:tags r:id="rId1"/>
            </p:custDataLst>
          </p:nvPr>
        </p:nvSpPr>
        <p:spPr>
          <a:xfrm>
            <a:off x="457200" y="92076"/>
            <a:ext cx="8229600" cy="1508125"/>
          </a:xfrm>
          <a:prstGeom prst="rect">
            <a:avLst/>
          </a:prstGeom>
        </p:spPr>
        <p:txBody>
          <a:bodyPr lIns="45719" tIns="45719" rIns="45719" bIns="45719"/>
          <a:lstStyle>
            <a:lvl1pPr defTabSz="457200">
              <a:defRPr sz="4400" b="0">
                <a:solidFill>
                  <a:srgbClr val="000000"/>
                </a:solidFill>
              </a:defRPr>
            </a:lvl1pPr>
          </a:lstStyle>
          <a:p>
            <a:pPr lvl="0">
              <a:defRPr sz="1800"/>
            </a:pPr>
            <a:r>
              <a:rPr sz="4400"/>
              <a:t>Title Text</a:t>
            </a:r>
          </a:p>
        </p:txBody>
      </p:sp>
      <p:sp>
        <p:nvSpPr>
          <p:cNvPr id="21" name="Shape 21"/>
          <p:cNvSpPr>
            <a:spLocks noGrp="1"/>
          </p:cNvSpPr>
          <p:nvPr>
            <p:ph type="body" idx="1"/>
            <p:custDataLst>
              <p:tags r:id="rId2"/>
            </p:custDataLst>
          </p:nvPr>
        </p:nvSpPr>
        <p:spPr>
          <a:xfrm>
            <a:off x="457200" y="1600200"/>
            <a:ext cx="4038600" cy="5257800"/>
          </a:xfrm>
          <a:prstGeom prst="rect">
            <a:avLst/>
          </a:prstGeom>
        </p:spPr>
        <p:txBody>
          <a:bodyPr lIns="45719" tIns="45719" rIns="45719" bIns="45719"/>
          <a:lstStyle>
            <a:lvl1pPr defTabSz="457200">
              <a:spcBef>
                <a:spcPts val="600"/>
              </a:spcBef>
              <a:defRPr sz="2800"/>
            </a:lvl1pPr>
            <a:lvl2pPr marL="790575" indent="-333375" defTabSz="457200">
              <a:spcBef>
                <a:spcPts val="600"/>
              </a:spcBef>
              <a:defRPr sz="2800"/>
            </a:lvl2pPr>
            <a:lvl3pPr marL="1234439" indent="-320039" defTabSz="457200">
              <a:spcBef>
                <a:spcPts val="600"/>
              </a:spcBef>
              <a:defRPr sz="2800"/>
            </a:lvl3pPr>
            <a:lvl4pPr marL="1727200" indent="-355600" defTabSz="457200">
              <a:spcBef>
                <a:spcPts val="600"/>
              </a:spcBef>
              <a:defRPr sz="2800"/>
            </a:lvl4pPr>
            <a:lvl5pPr marL="2184400" indent="-355600" defTabSz="4572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2" name="Shape 22"/>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53953426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24" name="Shape 24"/>
          <p:cNvSpPr>
            <a:spLocks noGrp="1"/>
          </p:cNvSpPr>
          <p:nvPr>
            <p:ph type="title"/>
            <p:custDataLst>
              <p:tags r:id="rId1"/>
            </p:custDataLst>
          </p:nvPr>
        </p:nvSpPr>
        <p:spPr>
          <a:xfrm>
            <a:off x="457200" y="256810"/>
            <a:ext cx="8229600" cy="1178656"/>
          </a:xfrm>
          <a:prstGeom prst="rect">
            <a:avLst/>
          </a:prstGeom>
        </p:spPr>
        <p:txBody>
          <a:bodyPr lIns="45719" tIns="45719" rIns="45719" bIns="45719"/>
          <a:lstStyle>
            <a:lvl1pPr defTabSz="457200">
              <a:defRPr sz="4400" b="0">
                <a:solidFill>
                  <a:srgbClr val="000000"/>
                </a:solidFill>
              </a:defRPr>
            </a:lvl1pPr>
          </a:lstStyle>
          <a:p>
            <a:pPr lvl="0">
              <a:defRPr sz="1800"/>
            </a:pPr>
            <a:r>
              <a:rPr sz="4400"/>
              <a:t>Title Text</a:t>
            </a:r>
          </a:p>
        </p:txBody>
      </p:sp>
      <p:sp>
        <p:nvSpPr>
          <p:cNvPr id="25" name="Shape 25"/>
          <p:cNvSpPr>
            <a:spLocks noGrp="1"/>
          </p:cNvSpPr>
          <p:nvPr>
            <p:ph type="body" idx="1"/>
            <p:custDataLst>
              <p:tags r:id="rId2"/>
            </p:custDataLst>
          </p:nvPr>
        </p:nvSpPr>
        <p:spPr>
          <a:xfrm>
            <a:off x="457200" y="1435466"/>
            <a:ext cx="4040188" cy="739411"/>
          </a:xfrm>
          <a:prstGeom prst="rect">
            <a:avLst/>
          </a:prstGeom>
        </p:spPr>
        <p:txBody>
          <a:bodyPr lIns="45719" tIns="45719" rIns="45719" bIns="45719" anchor="b"/>
          <a:lstStyle>
            <a:lvl1pPr marL="0" indent="0" defTabSz="457200">
              <a:spcBef>
                <a:spcPts val="500"/>
              </a:spcBef>
              <a:buSzTx/>
              <a:buFontTx/>
              <a:buNone/>
              <a:defRPr sz="2400" b="1"/>
            </a:lvl1pPr>
            <a:lvl2pPr marL="0" indent="457200" defTabSz="457200">
              <a:spcBef>
                <a:spcPts val="500"/>
              </a:spcBef>
              <a:buSzTx/>
              <a:buFontTx/>
              <a:buNone/>
              <a:defRPr sz="2400" b="1"/>
            </a:lvl2pPr>
            <a:lvl3pPr marL="0" indent="914400" defTabSz="457200">
              <a:spcBef>
                <a:spcPts val="500"/>
              </a:spcBef>
              <a:buSzTx/>
              <a:buFontTx/>
              <a:buNone/>
              <a:defRPr sz="2400" b="1"/>
            </a:lvl3pPr>
            <a:lvl4pPr marL="0" indent="1371600" defTabSz="457200">
              <a:spcBef>
                <a:spcPts val="500"/>
              </a:spcBef>
              <a:buSzTx/>
              <a:buFontTx/>
              <a:buNone/>
              <a:defRPr sz="2400" b="1"/>
            </a:lvl4pPr>
            <a:lvl5pPr marL="0" indent="1828800" defTabSz="4572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6" name="Shape 26"/>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53721281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28" name="Shape 28"/>
          <p:cNvSpPr>
            <a:spLocks noGrp="1"/>
          </p:cNvSpPr>
          <p:nvPr>
            <p:ph type="title"/>
            <p:custDataLst>
              <p:tags r:id="rId1"/>
            </p:custDataLst>
          </p:nvPr>
        </p:nvSpPr>
        <p:spPr>
          <a:xfrm>
            <a:off x="457200" y="92076"/>
            <a:ext cx="8229600" cy="1508125"/>
          </a:xfrm>
          <a:prstGeom prst="rect">
            <a:avLst/>
          </a:prstGeom>
        </p:spPr>
        <p:txBody>
          <a:bodyPr lIns="45719" tIns="45719" rIns="45719" bIns="45719"/>
          <a:lstStyle>
            <a:lvl1pPr defTabSz="457200">
              <a:defRPr sz="4400" b="0">
                <a:solidFill>
                  <a:srgbClr val="000000"/>
                </a:solidFill>
              </a:defRPr>
            </a:lvl1pPr>
          </a:lstStyle>
          <a:p>
            <a:pPr lvl="0">
              <a:defRPr sz="1800"/>
            </a:pPr>
            <a:r>
              <a:rPr sz="4400"/>
              <a:t>Title Text</a:t>
            </a:r>
          </a:p>
        </p:txBody>
      </p:sp>
      <p:sp>
        <p:nvSpPr>
          <p:cNvPr id="29" name="Shape 29"/>
          <p:cNvSpPr>
            <a:spLocks noGrp="1"/>
          </p:cNvSpPr>
          <p:nvPr>
            <p:ph type="sldNum" sz="quarter" idx="2"/>
            <p:custDataLst>
              <p:tags r:id="rId2"/>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04852656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3" name="Shape 33"/>
          <p:cNvSpPr>
            <a:spLocks noGrp="1"/>
          </p:cNvSpPr>
          <p:nvPr>
            <p:ph type="title"/>
            <p:custDataLst>
              <p:tags r:id="rId1"/>
            </p:custDataLst>
          </p:nvPr>
        </p:nvSpPr>
        <p:spPr>
          <a:xfrm>
            <a:off x="457200" y="0"/>
            <a:ext cx="3008314" cy="1435100"/>
          </a:xfrm>
          <a:prstGeom prst="rect">
            <a:avLst/>
          </a:prstGeom>
        </p:spPr>
        <p:txBody>
          <a:bodyPr lIns="45719" tIns="45719" rIns="45719" bIns="45719" anchor="b"/>
          <a:lstStyle>
            <a:lvl1pPr algn="l" defTabSz="457200">
              <a:defRPr sz="2000">
                <a:solidFill>
                  <a:srgbClr val="000000"/>
                </a:solidFill>
              </a:defRPr>
            </a:lvl1pPr>
          </a:lstStyle>
          <a:p>
            <a:pPr lvl="0">
              <a:defRPr sz="1800" b="0"/>
            </a:pPr>
            <a:r>
              <a:rPr sz="2000" b="1"/>
              <a:t>Title Text</a:t>
            </a:r>
          </a:p>
        </p:txBody>
      </p:sp>
      <p:sp>
        <p:nvSpPr>
          <p:cNvPr id="34" name="Shape 34"/>
          <p:cNvSpPr>
            <a:spLocks noGrp="1"/>
          </p:cNvSpPr>
          <p:nvPr>
            <p:ph type="body" idx="1"/>
            <p:custDataLst>
              <p:tags r:id="rId2"/>
            </p:custDataLst>
          </p:nvPr>
        </p:nvSpPr>
        <p:spPr>
          <a:xfrm>
            <a:off x="3575050" y="273050"/>
            <a:ext cx="5111750" cy="6584950"/>
          </a:xfrm>
          <a:prstGeom prst="rect">
            <a:avLst/>
          </a:prstGeom>
        </p:spPr>
        <p:txBody>
          <a:bodyPr lIns="45719" tIns="45719" rIns="45719" bIns="45719"/>
          <a:lstStyle>
            <a:lvl1pPr defTabSz="457200"/>
            <a:lvl2pPr defTabSz="457200"/>
            <a:lvl3pPr defTabSz="457200"/>
            <a:lvl4pPr defTabSz="457200"/>
            <a:lvl5pPr defTabSz="457200"/>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5" name="Shape 35"/>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727713741"/>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37" name="Shape 37"/>
          <p:cNvSpPr>
            <a:spLocks noGrp="1"/>
          </p:cNvSpPr>
          <p:nvPr>
            <p:ph type="title"/>
            <p:custDataLst>
              <p:tags r:id="rId1"/>
            </p:custDataLst>
          </p:nvPr>
        </p:nvSpPr>
        <p:spPr>
          <a:xfrm>
            <a:off x="1792289" y="4800600"/>
            <a:ext cx="5486401" cy="566738"/>
          </a:xfrm>
          <a:prstGeom prst="rect">
            <a:avLst/>
          </a:prstGeom>
        </p:spPr>
        <p:txBody>
          <a:bodyPr lIns="45719" tIns="45719" rIns="45719" bIns="45719" anchor="b"/>
          <a:lstStyle>
            <a:lvl1pPr algn="l" defTabSz="457200">
              <a:defRPr sz="2000">
                <a:solidFill>
                  <a:srgbClr val="000000"/>
                </a:solidFill>
              </a:defRPr>
            </a:lvl1pPr>
          </a:lstStyle>
          <a:p>
            <a:pPr lvl="0">
              <a:defRPr sz="1800" b="0"/>
            </a:pPr>
            <a:r>
              <a:rPr sz="2000" b="1"/>
              <a:t>Title Text</a:t>
            </a:r>
          </a:p>
        </p:txBody>
      </p:sp>
      <p:sp>
        <p:nvSpPr>
          <p:cNvPr id="38" name="Shape 38"/>
          <p:cNvSpPr>
            <a:spLocks noGrp="1"/>
          </p:cNvSpPr>
          <p:nvPr>
            <p:ph type="body" idx="1"/>
            <p:custDataLst>
              <p:tags r:id="rId2"/>
            </p:custDataLst>
          </p:nvPr>
        </p:nvSpPr>
        <p:spPr>
          <a:xfrm>
            <a:off x="1792289" y="5367339"/>
            <a:ext cx="5486401" cy="804863"/>
          </a:xfrm>
          <a:prstGeom prst="rect">
            <a:avLst/>
          </a:prstGeom>
        </p:spPr>
        <p:txBody>
          <a:bodyPr lIns="45719" tIns="45719" rIns="45719" bIns="45719"/>
          <a:lstStyle>
            <a:lvl1pPr marL="0" indent="0" defTabSz="457200">
              <a:spcBef>
                <a:spcPts val="300"/>
              </a:spcBef>
              <a:buSzTx/>
              <a:buFontTx/>
              <a:buNone/>
              <a:defRPr sz="1400"/>
            </a:lvl1pPr>
            <a:lvl2pPr marL="0" indent="457200" defTabSz="457200">
              <a:spcBef>
                <a:spcPts val="300"/>
              </a:spcBef>
              <a:buSzTx/>
              <a:buFontTx/>
              <a:buNone/>
              <a:defRPr sz="1400"/>
            </a:lvl2pPr>
            <a:lvl3pPr marL="0" indent="914400" defTabSz="457200">
              <a:spcBef>
                <a:spcPts val="300"/>
              </a:spcBef>
              <a:buSzTx/>
              <a:buFontTx/>
              <a:buNone/>
              <a:defRPr sz="1400"/>
            </a:lvl3pPr>
            <a:lvl4pPr marL="0" indent="1371600" defTabSz="457200">
              <a:spcBef>
                <a:spcPts val="300"/>
              </a:spcBef>
              <a:buSzTx/>
              <a:buFontTx/>
              <a:buNone/>
              <a:defRPr sz="1400"/>
            </a:lvl4pPr>
            <a:lvl5pPr marL="0" indent="1828800" defTabSz="4572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9" name="Shape 39"/>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70579711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41" name="Shape 41"/>
          <p:cNvSpPr>
            <a:spLocks noGrp="1"/>
          </p:cNvSpPr>
          <p:nvPr>
            <p:ph type="title"/>
            <p:custDataLst>
              <p:tags r:id="rId1"/>
            </p:custDataLst>
          </p:nvPr>
        </p:nvSpPr>
        <p:spPr>
          <a:xfrm>
            <a:off x="457200" y="92076"/>
            <a:ext cx="8229600" cy="1508125"/>
          </a:xfrm>
          <a:prstGeom prst="rect">
            <a:avLst/>
          </a:prstGeom>
        </p:spPr>
        <p:txBody>
          <a:bodyPr lIns="45719" tIns="45719" rIns="45719" bIns="45719"/>
          <a:lstStyle>
            <a:lvl1pPr defTabSz="457200">
              <a:defRPr sz="4400" b="0">
                <a:solidFill>
                  <a:srgbClr val="000000"/>
                </a:solidFill>
              </a:defRPr>
            </a:lvl1pPr>
          </a:lstStyle>
          <a:p>
            <a:pPr lvl="0">
              <a:defRPr sz="1800"/>
            </a:pPr>
            <a:r>
              <a:rPr sz="4400"/>
              <a:t>Title Text</a:t>
            </a:r>
          </a:p>
        </p:txBody>
      </p:sp>
      <p:sp>
        <p:nvSpPr>
          <p:cNvPr id="42" name="Shape 42"/>
          <p:cNvSpPr>
            <a:spLocks noGrp="1"/>
          </p:cNvSpPr>
          <p:nvPr>
            <p:ph type="body" idx="1"/>
            <p:custDataLst>
              <p:tags r:id="rId2"/>
            </p:custDataLst>
          </p:nvPr>
        </p:nvSpPr>
        <p:spPr>
          <a:xfrm>
            <a:off x="457200" y="1600200"/>
            <a:ext cx="8229600" cy="5257800"/>
          </a:xfrm>
          <a:prstGeom prst="rect">
            <a:avLst/>
          </a:prstGeom>
        </p:spPr>
        <p:txBody>
          <a:bodyPr lIns="45719" tIns="45719" rIns="45719" bIns="45719"/>
          <a:lstStyle>
            <a:lvl1pPr defTabSz="457200"/>
            <a:lvl2pPr defTabSz="457200"/>
            <a:lvl3pPr defTabSz="457200"/>
            <a:lvl4pPr defTabSz="457200"/>
            <a:lvl5pPr defTabSz="457200"/>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3" name="Shape 43"/>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411932659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499C9B26-B6BD-453B-AA2E-F87BEBB98264}" type="datetime1">
              <a:rPr lang="en-US" smtClean="0">
                <a:solidFill>
                  <a:prstClr val="black">
                    <a:tint val="75000"/>
                  </a:prstClr>
                </a:solidFill>
              </a:rPr>
              <a:t>5/21/18</a:t>
            </a:fld>
            <a:endParaRPr lang="en-US">
              <a:solidFill>
                <a:prstClr val="black">
                  <a:tint val="75000"/>
                </a:prstClr>
              </a:solidFill>
            </a:endParaRPr>
          </a:p>
        </p:txBody>
      </p:sp>
      <p:sp>
        <p:nvSpPr>
          <p:cNvPr id="3" name="Footer Placeholder 2"/>
          <p:cNvSpPr>
            <a:spLocks noGrp="1"/>
          </p:cNvSpPr>
          <p:nvPr>
            <p:ph type="ftr" sz="quarter" idx="11"/>
            <p:custDataLst>
              <p:tags r:id="rId2"/>
            </p:custDataLst>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custDataLst>
              <p:tags r:id="rId3"/>
            </p:custDataLst>
          </p:nvPr>
        </p:nvSpPr>
        <p:spPr/>
        <p:txBody>
          <a:bodyPr/>
          <a:lstStyle/>
          <a:p>
            <a:fld id="{824BCA52-C17D-7C49-BFAA-F35C067B0525}"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3098766"/>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45" name="Shape 45"/>
          <p:cNvSpPr>
            <a:spLocks noGrp="1"/>
          </p:cNvSpPr>
          <p:nvPr>
            <p:ph type="title"/>
            <p:custDataLst>
              <p:tags r:id="rId1"/>
            </p:custDataLst>
          </p:nvPr>
        </p:nvSpPr>
        <p:spPr>
          <a:xfrm>
            <a:off x="6629400" y="0"/>
            <a:ext cx="2057400" cy="6400802"/>
          </a:xfrm>
          <a:prstGeom prst="rect">
            <a:avLst/>
          </a:prstGeom>
        </p:spPr>
        <p:txBody>
          <a:bodyPr lIns="45719" tIns="45719" rIns="45719" bIns="45719"/>
          <a:lstStyle>
            <a:lvl1pPr defTabSz="457200">
              <a:defRPr sz="4400" b="0">
                <a:solidFill>
                  <a:srgbClr val="000000"/>
                </a:solidFill>
              </a:defRPr>
            </a:lvl1pPr>
          </a:lstStyle>
          <a:p>
            <a:pPr lvl="0">
              <a:defRPr sz="1800"/>
            </a:pPr>
            <a:r>
              <a:rPr sz="4400"/>
              <a:t>Title Text</a:t>
            </a:r>
          </a:p>
        </p:txBody>
      </p:sp>
      <p:sp>
        <p:nvSpPr>
          <p:cNvPr id="46" name="Shape 46"/>
          <p:cNvSpPr>
            <a:spLocks noGrp="1"/>
          </p:cNvSpPr>
          <p:nvPr>
            <p:ph type="body" idx="1"/>
            <p:custDataLst>
              <p:tags r:id="rId2"/>
            </p:custDataLst>
          </p:nvPr>
        </p:nvSpPr>
        <p:spPr>
          <a:xfrm>
            <a:off x="457200" y="274638"/>
            <a:ext cx="6019800" cy="6583363"/>
          </a:xfrm>
          <a:prstGeom prst="rect">
            <a:avLst/>
          </a:prstGeom>
        </p:spPr>
        <p:txBody>
          <a:bodyPr lIns="45719" tIns="45719" rIns="45719" bIns="45719"/>
          <a:lstStyle>
            <a:lvl1pPr defTabSz="457200"/>
            <a:lvl2pPr defTabSz="457200"/>
            <a:lvl3pPr defTabSz="457200"/>
            <a:lvl4pPr defTabSz="457200"/>
            <a:lvl5pPr defTabSz="457200"/>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7" name="Shape 47"/>
          <p:cNvSpPr>
            <a:spLocks noGrp="1"/>
          </p:cNvSpPr>
          <p:nvPr>
            <p:ph type="sldNum" sz="quarter" idx="2"/>
            <p:custDataLst>
              <p:tags r:id="rId3"/>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53853550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49"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50"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51"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52" name="Shape 52"/>
          <p:cNvSpPr>
            <a:spLocks noGrp="1"/>
          </p:cNvSpPr>
          <p:nvPr>
            <p:ph type="title"/>
            <p:custDataLst>
              <p:tags r:id="rId4"/>
            </p:custDataLst>
          </p:nvPr>
        </p:nvSpPr>
        <p:spPr>
          <a:xfrm>
            <a:off x="685800" y="1844676"/>
            <a:ext cx="7772400" cy="2041525"/>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53" name="Shape 53"/>
          <p:cNvSpPr>
            <a:spLocks noGrp="1"/>
          </p:cNvSpPr>
          <p:nvPr>
            <p:ph type="body" idx="1"/>
            <p:custDataLst>
              <p:tags r:id="rId5"/>
            </p:custDataLst>
          </p:nvPr>
        </p:nvSpPr>
        <p:spPr>
          <a:xfrm>
            <a:off x="1371600" y="3886200"/>
            <a:ext cx="6400800" cy="2971800"/>
          </a:xfrm>
          <a:prstGeom prst="rect">
            <a:avLst/>
          </a:prstGeom>
        </p:spPr>
        <p:txBody>
          <a:bodyPr lIns="45719" tIns="45719" rIns="45719" bIns="45719"/>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54" name="Shape 54"/>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813658555"/>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pic>
        <p:nvPicPr>
          <p:cNvPr id="63"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64"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65"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66" name="Shape 66"/>
          <p:cNvSpPr>
            <a:spLocks noGrp="1"/>
          </p:cNvSpPr>
          <p:nvPr>
            <p:ph type="title"/>
            <p:custDataLst>
              <p:tags r:id="rId4"/>
            </p:custDataLst>
          </p:nvPr>
        </p:nvSpPr>
        <p:spPr>
          <a:xfrm>
            <a:off x="722313" y="4406902"/>
            <a:ext cx="7772401" cy="1362075"/>
          </a:xfrm>
          <a:prstGeom prst="rect">
            <a:avLst/>
          </a:prstGeom>
        </p:spPr>
        <p:txBody>
          <a:bodyPr lIns="45719" tIns="45719" rIns="45719" bIns="45719" anchor="t"/>
          <a:lstStyle>
            <a:lvl1pPr algn="l">
              <a:defRPr sz="4000" cap="all"/>
            </a:lvl1pPr>
          </a:lstStyle>
          <a:p>
            <a:pPr lvl="0">
              <a:defRPr sz="1800" b="0" cap="none">
                <a:solidFill>
                  <a:srgbClr val="000000"/>
                </a:solidFill>
              </a:defRPr>
            </a:pPr>
            <a:r>
              <a:rPr sz="4000" b="1" cap="all">
                <a:solidFill>
                  <a:srgbClr val="FFFFFF"/>
                </a:solidFill>
              </a:rPr>
              <a:t>Title Text</a:t>
            </a:r>
          </a:p>
        </p:txBody>
      </p:sp>
      <p:sp>
        <p:nvSpPr>
          <p:cNvPr id="67" name="Shape 67"/>
          <p:cNvSpPr>
            <a:spLocks noGrp="1"/>
          </p:cNvSpPr>
          <p:nvPr>
            <p:ph type="body" idx="1"/>
            <p:custDataLst>
              <p:tags r:id="rId5"/>
            </p:custDataLst>
          </p:nvPr>
        </p:nvSpPr>
        <p:spPr>
          <a:xfrm>
            <a:off x="722313" y="2906713"/>
            <a:ext cx="7772401" cy="1500188"/>
          </a:xfrm>
          <a:prstGeom prst="rect">
            <a:avLst/>
          </a:prstGeom>
        </p:spPr>
        <p:txBody>
          <a:bodyPr lIns="45719" tIns="45719" rIns="45719" bIns="45719"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68" name="Shape 68"/>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99787219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pic>
        <p:nvPicPr>
          <p:cNvPr id="70"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71"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72"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73" name="Shape 73"/>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74" name="Shape 74"/>
          <p:cNvSpPr>
            <a:spLocks noGrp="1"/>
          </p:cNvSpPr>
          <p:nvPr>
            <p:ph type="body" idx="1"/>
            <p:custDataLst>
              <p:tags r:id="rId5"/>
            </p:custDataLst>
          </p:nvPr>
        </p:nvSpPr>
        <p:spPr>
          <a:xfrm>
            <a:off x="457200" y="1600200"/>
            <a:ext cx="4038600" cy="5257800"/>
          </a:xfrm>
          <a:prstGeom prst="rect">
            <a:avLst/>
          </a:prstGeom>
        </p:spPr>
        <p:txBody>
          <a:bodyPr lIns="45719" tIns="45719" rIns="45719" bIns="45719"/>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75" name="Shape 75"/>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383898577"/>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pic>
        <p:nvPicPr>
          <p:cNvPr id="77"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78"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79"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80" name="Shape 80"/>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81" name="Shape 81"/>
          <p:cNvSpPr>
            <a:spLocks noGrp="1"/>
          </p:cNvSpPr>
          <p:nvPr>
            <p:ph type="body" idx="1"/>
            <p:custDataLst>
              <p:tags r:id="rId5"/>
            </p:custDataLst>
          </p:nvPr>
        </p:nvSpPr>
        <p:spPr>
          <a:xfrm>
            <a:off x="457200" y="972441"/>
            <a:ext cx="4040188" cy="1202434"/>
          </a:xfrm>
          <a:prstGeom prst="rect">
            <a:avLst/>
          </a:prstGeom>
        </p:spPr>
        <p:txBody>
          <a:bodyPr lIns="45719" tIns="45719" rIns="45719" bIns="45719"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82" name="Shape 82"/>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35314810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pic>
        <p:nvPicPr>
          <p:cNvPr id="95"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96"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97"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98" name="Shape 98"/>
          <p:cNvSpPr>
            <a:spLocks noGrp="1"/>
          </p:cNvSpPr>
          <p:nvPr>
            <p:ph type="title"/>
            <p:custDataLst>
              <p:tags r:id="rId4"/>
            </p:custDataLst>
          </p:nvPr>
        </p:nvSpPr>
        <p:spPr>
          <a:xfrm>
            <a:off x="457200" y="0"/>
            <a:ext cx="3008314" cy="1435100"/>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99" name="Shape 99"/>
          <p:cNvSpPr>
            <a:spLocks noGrp="1"/>
          </p:cNvSpPr>
          <p:nvPr>
            <p:ph type="body" idx="1"/>
            <p:custDataLst>
              <p:tags r:id="rId5"/>
            </p:custDataLst>
          </p:nvPr>
        </p:nvSpPr>
        <p:spPr>
          <a:xfrm>
            <a:off x="3575050" y="273050"/>
            <a:ext cx="5111750" cy="658495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00" name="Shape 100"/>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517807757"/>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pic>
        <p:nvPicPr>
          <p:cNvPr id="102"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103"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104"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105" name="Shape 105"/>
          <p:cNvSpPr>
            <a:spLocks noGrp="1"/>
          </p:cNvSpPr>
          <p:nvPr>
            <p:ph type="title"/>
            <p:custDataLst>
              <p:tags r:id="rId4"/>
            </p:custDataLst>
          </p:nvPr>
        </p:nvSpPr>
        <p:spPr>
          <a:xfrm>
            <a:off x="1792289" y="4800600"/>
            <a:ext cx="5486401" cy="566738"/>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106" name="Shape 106"/>
          <p:cNvSpPr>
            <a:spLocks noGrp="1"/>
          </p:cNvSpPr>
          <p:nvPr>
            <p:ph type="body" idx="1"/>
            <p:custDataLst>
              <p:tags r:id="rId5"/>
            </p:custDataLst>
          </p:nvPr>
        </p:nvSpPr>
        <p:spPr>
          <a:xfrm>
            <a:off x="1792289" y="5367339"/>
            <a:ext cx="5486401" cy="804863"/>
          </a:xfrm>
          <a:prstGeom prst="rect">
            <a:avLst/>
          </a:prstGeom>
        </p:spPr>
        <p:txBody>
          <a:bodyPr lIns="45719" tIns="45719" rIns="45719" bIns="45719"/>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107" name="Shape 107"/>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416784376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1_Title and Vertical Text">
    <p:spTree>
      <p:nvGrpSpPr>
        <p:cNvPr id="1" name=""/>
        <p:cNvGrpSpPr/>
        <p:nvPr/>
      </p:nvGrpSpPr>
      <p:grpSpPr>
        <a:xfrm>
          <a:off x="0" y="0"/>
          <a:ext cx="0" cy="0"/>
          <a:chOff x="0" y="0"/>
          <a:chExt cx="0" cy="0"/>
        </a:xfrm>
      </p:grpSpPr>
      <p:pic>
        <p:nvPicPr>
          <p:cNvPr id="109"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110"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111"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112" name="Shape 112"/>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113" name="Shape 113"/>
          <p:cNvSpPr>
            <a:spLocks noGrp="1"/>
          </p:cNvSpPr>
          <p:nvPr>
            <p:ph type="body" idx="1"/>
            <p:custDataLst>
              <p:tags r:id="rId5"/>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14" name="Shape 114"/>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07646040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1_Vertical Title and Text">
    <p:spTree>
      <p:nvGrpSpPr>
        <p:cNvPr id="1" name=""/>
        <p:cNvGrpSpPr/>
        <p:nvPr/>
      </p:nvGrpSpPr>
      <p:grpSpPr>
        <a:xfrm>
          <a:off x="0" y="0"/>
          <a:ext cx="0" cy="0"/>
          <a:chOff x="0" y="0"/>
          <a:chExt cx="0" cy="0"/>
        </a:xfrm>
      </p:grpSpPr>
      <p:pic>
        <p:nvPicPr>
          <p:cNvPr id="116"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117"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118"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119" name="Shape 119"/>
          <p:cNvSpPr>
            <a:spLocks noGrp="1"/>
          </p:cNvSpPr>
          <p:nvPr>
            <p:ph type="title"/>
            <p:custDataLst>
              <p:tags r:id="rId4"/>
            </p:custDataLst>
          </p:nvPr>
        </p:nvSpPr>
        <p:spPr>
          <a:xfrm>
            <a:off x="6629400" y="0"/>
            <a:ext cx="2057400" cy="6400802"/>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120" name="Shape 120"/>
          <p:cNvSpPr>
            <a:spLocks noGrp="1"/>
          </p:cNvSpPr>
          <p:nvPr>
            <p:ph type="body" idx="1"/>
            <p:custDataLst>
              <p:tags r:id="rId5"/>
            </p:custDataLst>
          </p:nvPr>
        </p:nvSpPr>
        <p:spPr>
          <a:xfrm>
            <a:off x="457200" y="274638"/>
            <a:ext cx="6019800" cy="6583363"/>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1" name="Shape 121"/>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55249356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pic>
        <p:nvPicPr>
          <p:cNvPr id="123"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124"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125"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126" name="Shape 126"/>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127" name="Shape 127"/>
          <p:cNvSpPr>
            <a:spLocks noGrp="1"/>
          </p:cNvSpPr>
          <p:nvPr>
            <p:ph type="body" idx="1"/>
            <p:custDataLst>
              <p:tags r:id="rId5"/>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8" name="Shape 128"/>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59182017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custDataLst>
              <p:tags r:id="rId2"/>
            </p:custDataLst>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p:txBody>
          <a:bodyPr/>
          <a:lstStyle/>
          <a:p>
            <a:fld id="{BAD617BA-6E66-46A3-A58B-13F26930715C}" type="datetime1">
              <a:rPr lang="en-US" smtClean="0">
                <a:solidFill>
                  <a:prstClr val="black">
                    <a:tint val="75000"/>
                  </a:prstClr>
                </a:solidFill>
              </a:rPr>
              <a:t>5/21/18</a:t>
            </a:fld>
            <a:endParaRPr lang="en-US">
              <a:solidFill>
                <a:prstClr val="black">
                  <a:tint val="75000"/>
                </a:prstClr>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824BCA52-C17D-7C49-BFAA-F35C067B0525}"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55128362"/>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137"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138"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139"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140" name="Shape 140"/>
          <p:cNvSpPr>
            <a:spLocks noGrp="1"/>
          </p:cNvSpPr>
          <p:nvPr>
            <p:ph type="title"/>
            <p:custDataLst>
              <p:tags r:id="rId4"/>
            </p:custDataLst>
          </p:nvPr>
        </p:nvSpPr>
        <p:spPr>
          <a:xfrm>
            <a:off x="685800" y="1844676"/>
            <a:ext cx="7772400" cy="2041525"/>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141" name="Shape 141"/>
          <p:cNvSpPr>
            <a:spLocks noGrp="1"/>
          </p:cNvSpPr>
          <p:nvPr>
            <p:ph type="body" idx="1"/>
            <p:custDataLst>
              <p:tags r:id="rId5"/>
            </p:custDataLst>
          </p:nvPr>
        </p:nvSpPr>
        <p:spPr>
          <a:xfrm>
            <a:off x="1371600" y="3886200"/>
            <a:ext cx="6400800" cy="2971800"/>
          </a:xfrm>
          <a:prstGeom prst="rect">
            <a:avLst/>
          </a:prstGeom>
        </p:spPr>
        <p:txBody>
          <a:bodyPr lIns="45719" tIns="45719" rIns="45719" bIns="45719"/>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142" name="Shape 142"/>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925839282"/>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151"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152"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153"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154" name="Shape 154"/>
          <p:cNvSpPr>
            <a:spLocks noGrp="1"/>
          </p:cNvSpPr>
          <p:nvPr>
            <p:ph type="title"/>
            <p:custDataLst>
              <p:tags r:id="rId4"/>
            </p:custDataLst>
          </p:nvPr>
        </p:nvSpPr>
        <p:spPr>
          <a:xfrm>
            <a:off x="722313" y="4406902"/>
            <a:ext cx="7772401" cy="1362075"/>
          </a:xfrm>
          <a:prstGeom prst="rect">
            <a:avLst/>
          </a:prstGeom>
        </p:spPr>
        <p:txBody>
          <a:bodyPr lIns="45719" tIns="45719" rIns="45719" bIns="45719" anchor="t"/>
          <a:lstStyle>
            <a:lvl1pPr algn="l">
              <a:defRPr sz="4000" cap="all"/>
            </a:lvl1pPr>
          </a:lstStyle>
          <a:p>
            <a:pPr lvl="0">
              <a:defRPr sz="1800" b="0" cap="none">
                <a:solidFill>
                  <a:srgbClr val="000000"/>
                </a:solidFill>
              </a:defRPr>
            </a:pPr>
            <a:r>
              <a:rPr sz="4000" b="1" cap="all">
                <a:solidFill>
                  <a:srgbClr val="FFFFFF"/>
                </a:solidFill>
              </a:rPr>
              <a:t>Title Text</a:t>
            </a:r>
          </a:p>
        </p:txBody>
      </p:sp>
      <p:sp>
        <p:nvSpPr>
          <p:cNvPr id="155" name="Shape 155"/>
          <p:cNvSpPr>
            <a:spLocks noGrp="1"/>
          </p:cNvSpPr>
          <p:nvPr>
            <p:ph type="body" idx="1"/>
            <p:custDataLst>
              <p:tags r:id="rId5"/>
            </p:custDataLst>
          </p:nvPr>
        </p:nvSpPr>
        <p:spPr>
          <a:xfrm>
            <a:off x="722313" y="2906713"/>
            <a:ext cx="7772401" cy="1500188"/>
          </a:xfrm>
          <a:prstGeom prst="rect">
            <a:avLst/>
          </a:prstGeom>
        </p:spPr>
        <p:txBody>
          <a:bodyPr lIns="45719" tIns="45719" rIns="45719" bIns="45719"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56" name="Shape 156"/>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4065403257"/>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pic>
        <p:nvPicPr>
          <p:cNvPr id="158"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159"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160"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161" name="Shape 161"/>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162" name="Shape 162"/>
          <p:cNvSpPr>
            <a:spLocks noGrp="1"/>
          </p:cNvSpPr>
          <p:nvPr>
            <p:ph type="body" idx="1"/>
            <p:custDataLst>
              <p:tags r:id="rId5"/>
            </p:custDataLst>
          </p:nvPr>
        </p:nvSpPr>
        <p:spPr>
          <a:xfrm>
            <a:off x="457200" y="1600200"/>
            <a:ext cx="4038600" cy="5257800"/>
          </a:xfrm>
          <a:prstGeom prst="rect">
            <a:avLst/>
          </a:prstGeom>
        </p:spPr>
        <p:txBody>
          <a:bodyPr lIns="45719" tIns="45719" rIns="45719" bIns="45719"/>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163" name="Shape 163"/>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4246033611"/>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pic>
        <p:nvPicPr>
          <p:cNvPr id="165"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166"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167"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168" name="Shape 168"/>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169" name="Shape 169"/>
          <p:cNvSpPr>
            <a:spLocks noGrp="1"/>
          </p:cNvSpPr>
          <p:nvPr>
            <p:ph type="body" idx="1"/>
            <p:custDataLst>
              <p:tags r:id="rId5"/>
            </p:custDataLst>
          </p:nvPr>
        </p:nvSpPr>
        <p:spPr>
          <a:xfrm>
            <a:off x="457200" y="972441"/>
            <a:ext cx="4040188" cy="1202434"/>
          </a:xfrm>
          <a:prstGeom prst="rect">
            <a:avLst/>
          </a:prstGeom>
        </p:spPr>
        <p:txBody>
          <a:bodyPr lIns="45719" tIns="45719" rIns="45719" bIns="45719"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170" name="Shape 170"/>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332198829"/>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pic>
        <p:nvPicPr>
          <p:cNvPr id="172" name="image1.png"/>
          <p:cNvPicPr/>
          <p:nvPr>
            <p:custDataLst>
              <p:tags r:id="rId1"/>
            </p:custDataLst>
          </p:nvPr>
        </p:nvPicPr>
        <p:blipFill>
          <a:blip r:embed="rId7">
            <a:extLst/>
          </a:blip>
          <a:stretch>
            <a:fillRect/>
          </a:stretch>
        </p:blipFill>
        <p:spPr>
          <a:xfrm>
            <a:off x="0" y="0"/>
            <a:ext cx="9144000" cy="928689"/>
          </a:xfrm>
          <a:prstGeom prst="rect">
            <a:avLst/>
          </a:prstGeom>
          <a:ln w="12700">
            <a:miter lim="400000"/>
          </a:ln>
        </p:spPr>
      </p:pic>
      <p:pic>
        <p:nvPicPr>
          <p:cNvPr id="173" name="image2.png"/>
          <p:cNvPicPr/>
          <p:nvPr>
            <p:custDataLst>
              <p:tags r:id="rId2"/>
            </p:custDataLst>
          </p:nvPr>
        </p:nvPicPr>
        <p:blipFill>
          <a:blip r:embed="rId8">
            <a:extLst/>
          </a:blip>
          <a:stretch>
            <a:fillRect/>
          </a:stretch>
        </p:blipFill>
        <p:spPr>
          <a:xfrm>
            <a:off x="268709" y="6387062"/>
            <a:ext cx="1549401" cy="342901"/>
          </a:xfrm>
          <a:prstGeom prst="rect">
            <a:avLst/>
          </a:prstGeom>
          <a:ln w="12700">
            <a:miter lim="400000"/>
          </a:ln>
        </p:spPr>
      </p:pic>
      <p:pic>
        <p:nvPicPr>
          <p:cNvPr id="174" name="image3.png"/>
          <p:cNvPicPr/>
          <p:nvPr>
            <p:custDataLst>
              <p:tags r:id="rId3"/>
            </p:custDataLst>
          </p:nvPr>
        </p:nvPicPr>
        <p:blipFill>
          <a:blip r:embed="rId9">
            <a:extLst/>
          </a:blip>
          <a:stretch>
            <a:fillRect/>
          </a:stretch>
        </p:blipFill>
        <p:spPr>
          <a:xfrm>
            <a:off x="7985260" y="6158462"/>
            <a:ext cx="571501" cy="571501"/>
          </a:xfrm>
          <a:prstGeom prst="rect">
            <a:avLst/>
          </a:prstGeom>
          <a:ln w="12700">
            <a:miter lim="400000"/>
          </a:ln>
        </p:spPr>
      </p:pic>
      <p:sp>
        <p:nvSpPr>
          <p:cNvPr id="175" name="Shape 175"/>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176" name="Shape 176"/>
          <p:cNvSpPr>
            <a:spLocks noGrp="1"/>
          </p:cNvSpPr>
          <p:nvPr>
            <p:ph type="sldNum" sz="quarter" idx="2"/>
            <p:custDataLst>
              <p:tags r:id="rId5"/>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577848249"/>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pic>
        <p:nvPicPr>
          <p:cNvPr id="183"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184"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185"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186" name="Shape 186"/>
          <p:cNvSpPr>
            <a:spLocks noGrp="1"/>
          </p:cNvSpPr>
          <p:nvPr>
            <p:ph type="title"/>
            <p:custDataLst>
              <p:tags r:id="rId4"/>
            </p:custDataLst>
          </p:nvPr>
        </p:nvSpPr>
        <p:spPr>
          <a:xfrm>
            <a:off x="457200" y="0"/>
            <a:ext cx="3008314" cy="1435100"/>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187" name="Shape 187"/>
          <p:cNvSpPr>
            <a:spLocks noGrp="1"/>
          </p:cNvSpPr>
          <p:nvPr>
            <p:ph type="body" idx="1"/>
            <p:custDataLst>
              <p:tags r:id="rId5"/>
            </p:custDataLst>
          </p:nvPr>
        </p:nvSpPr>
        <p:spPr>
          <a:xfrm>
            <a:off x="3575050" y="273050"/>
            <a:ext cx="5111750" cy="658495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88" name="Shape 188"/>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679923959"/>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pic>
        <p:nvPicPr>
          <p:cNvPr id="190"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191"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192"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193" name="Shape 193"/>
          <p:cNvSpPr>
            <a:spLocks noGrp="1"/>
          </p:cNvSpPr>
          <p:nvPr>
            <p:ph type="title"/>
            <p:custDataLst>
              <p:tags r:id="rId4"/>
            </p:custDataLst>
          </p:nvPr>
        </p:nvSpPr>
        <p:spPr>
          <a:xfrm>
            <a:off x="1792289" y="4800600"/>
            <a:ext cx="5486401" cy="566738"/>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194" name="Shape 194"/>
          <p:cNvSpPr>
            <a:spLocks noGrp="1"/>
          </p:cNvSpPr>
          <p:nvPr>
            <p:ph type="body" idx="1"/>
            <p:custDataLst>
              <p:tags r:id="rId5"/>
            </p:custDataLst>
          </p:nvPr>
        </p:nvSpPr>
        <p:spPr>
          <a:xfrm>
            <a:off x="1792289" y="5367339"/>
            <a:ext cx="5486401" cy="804863"/>
          </a:xfrm>
          <a:prstGeom prst="rect">
            <a:avLst/>
          </a:prstGeom>
        </p:spPr>
        <p:txBody>
          <a:bodyPr lIns="45719" tIns="45719" rIns="45719" bIns="45719"/>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195" name="Shape 195"/>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90376893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2_Title and Vertical Text">
    <p:spTree>
      <p:nvGrpSpPr>
        <p:cNvPr id="1" name=""/>
        <p:cNvGrpSpPr/>
        <p:nvPr/>
      </p:nvGrpSpPr>
      <p:grpSpPr>
        <a:xfrm>
          <a:off x="0" y="0"/>
          <a:ext cx="0" cy="0"/>
          <a:chOff x="0" y="0"/>
          <a:chExt cx="0" cy="0"/>
        </a:xfrm>
      </p:grpSpPr>
      <p:pic>
        <p:nvPicPr>
          <p:cNvPr id="197"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198"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199"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200" name="Shape 200"/>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01" name="Shape 201"/>
          <p:cNvSpPr>
            <a:spLocks noGrp="1"/>
          </p:cNvSpPr>
          <p:nvPr>
            <p:ph type="body" idx="1"/>
            <p:custDataLst>
              <p:tags r:id="rId5"/>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202" name="Shape 202"/>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676072417"/>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2_Vertical Title and Text">
    <p:spTree>
      <p:nvGrpSpPr>
        <p:cNvPr id="1" name=""/>
        <p:cNvGrpSpPr/>
        <p:nvPr/>
      </p:nvGrpSpPr>
      <p:grpSpPr>
        <a:xfrm>
          <a:off x="0" y="0"/>
          <a:ext cx="0" cy="0"/>
          <a:chOff x="0" y="0"/>
          <a:chExt cx="0" cy="0"/>
        </a:xfrm>
      </p:grpSpPr>
      <p:pic>
        <p:nvPicPr>
          <p:cNvPr id="204"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205"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206"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207" name="Shape 207"/>
          <p:cNvSpPr>
            <a:spLocks noGrp="1"/>
          </p:cNvSpPr>
          <p:nvPr>
            <p:ph type="title"/>
            <p:custDataLst>
              <p:tags r:id="rId4"/>
            </p:custDataLst>
          </p:nvPr>
        </p:nvSpPr>
        <p:spPr>
          <a:xfrm>
            <a:off x="6629400" y="0"/>
            <a:ext cx="2057400" cy="6400802"/>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08" name="Shape 208"/>
          <p:cNvSpPr>
            <a:spLocks noGrp="1"/>
          </p:cNvSpPr>
          <p:nvPr>
            <p:ph type="body" idx="1"/>
            <p:custDataLst>
              <p:tags r:id="rId5"/>
            </p:custDataLst>
          </p:nvPr>
        </p:nvSpPr>
        <p:spPr>
          <a:xfrm>
            <a:off x="457200" y="274638"/>
            <a:ext cx="6019800" cy="6583363"/>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209" name="Shape 209"/>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797605406"/>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1_Title and Text">
    <p:spTree>
      <p:nvGrpSpPr>
        <p:cNvPr id="1" name=""/>
        <p:cNvGrpSpPr/>
        <p:nvPr/>
      </p:nvGrpSpPr>
      <p:grpSpPr>
        <a:xfrm>
          <a:off x="0" y="0"/>
          <a:ext cx="0" cy="0"/>
          <a:chOff x="0" y="0"/>
          <a:chExt cx="0" cy="0"/>
        </a:xfrm>
      </p:grpSpPr>
      <p:pic>
        <p:nvPicPr>
          <p:cNvPr id="211" name="image1.png"/>
          <p:cNvPicPr/>
          <p:nvPr>
            <p:custDataLst>
              <p:tags r:id="rId1"/>
            </p:custDataLst>
          </p:nvPr>
        </p:nvPicPr>
        <p:blipFill>
          <a:blip r:embed="rId8">
            <a:extLst/>
          </a:blip>
          <a:stretch>
            <a:fillRect/>
          </a:stretch>
        </p:blipFill>
        <p:spPr>
          <a:xfrm>
            <a:off x="0" y="0"/>
            <a:ext cx="9144000" cy="928689"/>
          </a:xfrm>
          <a:prstGeom prst="rect">
            <a:avLst/>
          </a:prstGeom>
          <a:ln w="12700">
            <a:miter lim="400000"/>
          </a:ln>
        </p:spPr>
      </p:pic>
      <p:pic>
        <p:nvPicPr>
          <p:cNvPr id="212" name="image2.png"/>
          <p:cNvPicPr/>
          <p:nvPr>
            <p:custDataLst>
              <p:tags r:id="rId2"/>
            </p:custDataLst>
          </p:nvPr>
        </p:nvPicPr>
        <p:blipFill>
          <a:blip r:embed="rId9">
            <a:extLst/>
          </a:blip>
          <a:stretch>
            <a:fillRect/>
          </a:stretch>
        </p:blipFill>
        <p:spPr>
          <a:xfrm>
            <a:off x="268709" y="6387062"/>
            <a:ext cx="1549401" cy="342901"/>
          </a:xfrm>
          <a:prstGeom prst="rect">
            <a:avLst/>
          </a:prstGeom>
          <a:ln w="12700">
            <a:miter lim="400000"/>
          </a:ln>
        </p:spPr>
      </p:pic>
      <p:pic>
        <p:nvPicPr>
          <p:cNvPr id="213" name="image3.png"/>
          <p:cNvPicPr/>
          <p:nvPr>
            <p:custDataLst>
              <p:tags r:id="rId3"/>
            </p:custDataLst>
          </p:nvPr>
        </p:nvPicPr>
        <p:blipFill>
          <a:blip r:embed="rId10">
            <a:extLst/>
          </a:blip>
          <a:stretch>
            <a:fillRect/>
          </a:stretch>
        </p:blipFill>
        <p:spPr>
          <a:xfrm>
            <a:off x="7985260" y="6158462"/>
            <a:ext cx="571501" cy="571501"/>
          </a:xfrm>
          <a:prstGeom prst="rect">
            <a:avLst/>
          </a:prstGeom>
          <a:ln w="12700">
            <a:miter lim="400000"/>
          </a:ln>
        </p:spPr>
      </p:pic>
      <p:sp>
        <p:nvSpPr>
          <p:cNvPr id="214" name="Shape 214"/>
          <p:cNvSpPr>
            <a:spLocks noGrp="1"/>
          </p:cNvSpPr>
          <p:nvPr>
            <p:ph type="title"/>
            <p:custDataLst>
              <p:tags r:id="rId4"/>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15" name="Shape 215"/>
          <p:cNvSpPr>
            <a:spLocks noGrp="1"/>
          </p:cNvSpPr>
          <p:nvPr>
            <p:ph type="body" idx="1"/>
            <p:custDataLst>
              <p:tags r:id="rId5"/>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216" name="Shape 216"/>
          <p:cNvSpPr>
            <a:spLocks noGrp="1"/>
          </p:cNvSpPr>
          <p:nvPr>
            <p:ph type="sldNum" sz="quarter" idx="2"/>
            <p:custDataLst>
              <p:tags r:id="rId6"/>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9995722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custDataLst>
              <p:tags r:id="rId2"/>
            </p:custDataLst>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custDataLst>
              <p:tags r:id="rId4"/>
            </p:custDataLst>
          </p:nvPr>
        </p:nvSpPr>
        <p:spPr/>
        <p:txBody>
          <a:bodyPr/>
          <a:lstStyle/>
          <a:p>
            <a:fld id="{537F0765-9779-407E-B7B5-C870B5DDC52A}" type="datetime1">
              <a:rPr lang="en-US" smtClean="0">
                <a:solidFill>
                  <a:prstClr val="black">
                    <a:tint val="75000"/>
                  </a:prstClr>
                </a:solidFill>
              </a:rPr>
              <a:t>5/21/18</a:t>
            </a:fld>
            <a:endParaRPr lang="en-US">
              <a:solidFill>
                <a:prstClr val="black">
                  <a:tint val="75000"/>
                </a:prstClr>
              </a:solidFill>
            </a:endParaRPr>
          </a:p>
        </p:txBody>
      </p:sp>
      <p:sp>
        <p:nvSpPr>
          <p:cNvPr id="6" name="Footer Placeholder 5"/>
          <p:cNvSpPr>
            <a:spLocks noGrp="1"/>
          </p:cNvSpPr>
          <p:nvPr>
            <p:ph type="ftr" sz="quarter" idx="11"/>
            <p:custDataLst>
              <p:tags r:id="rId5"/>
            </p:custDataLst>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custDataLst>
              <p:tags r:id="rId6"/>
            </p:custDataLst>
          </p:nvPr>
        </p:nvSpPr>
        <p:spPr/>
        <p:txBody>
          <a:bodyPr/>
          <a:lstStyle/>
          <a:p>
            <a:fld id="{824BCA52-C17D-7C49-BFAA-F35C067B0525}"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09075993"/>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pic>
        <p:nvPicPr>
          <p:cNvPr id="223" name="image1.png"/>
          <p:cNvPicPr/>
          <p:nvPr>
            <p:custDataLst>
              <p:tags r:id="rId1"/>
            </p:custDataLst>
          </p:nvPr>
        </p:nvPicPr>
        <p:blipFill>
          <a:blip r:embed="rId7">
            <a:extLst/>
          </a:blip>
          <a:stretch>
            <a:fillRect/>
          </a:stretch>
        </p:blipFill>
        <p:spPr>
          <a:xfrm>
            <a:off x="0" y="0"/>
            <a:ext cx="9144000" cy="928689"/>
          </a:xfrm>
          <a:prstGeom prst="rect">
            <a:avLst/>
          </a:prstGeom>
          <a:ln w="12700">
            <a:miter lim="400000"/>
          </a:ln>
        </p:spPr>
      </p:pic>
      <p:pic>
        <p:nvPicPr>
          <p:cNvPr id="224" name="image2.png"/>
          <p:cNvPicPr/>
          <p:nvPr>
            <p:custDataLst>
              <p:tags r:id="rId2"/>
            </p:custDataLst>
          </p:nvPr>
        </p:nvPicPr>
        <p:blipFill>
          <a:blip r:embed="rId8">
            <a:extLst/>
          </a:blip>
          <a:stretch>
            <a:fillRect/>
          </a:stretch>
        </p:blipFill>
        <p:spPr>
          <a:xfrm>
            <a:off x="268709" y="6387062"/>
            <a:ext cx="1549401" cy="342901"/>
          </a:xfrm>
          <a:prstGeom prst="rect">
            <a:avLst/>
          </a:prstGeom>
          <a:ln w="12700">
            <a:miter lim="400000"/>
          </a:ln>
        </p:spPr>
      </p:pic>
      <p:sp>
        <p:nvSpPr>
          <p:cNvPr id="225" name="Shape 225"/>
          <p:cNvSpPr>
            <a:spLocks noGrp="1"/>
          </p:cNvSpPr>
          <p:nvPr>
            <p:ph type="title"/>
            <p:custDataLst>
              <p:tags r:id="rId3"/>
            </p:custDataLst>
          </p:nvPr>
        </p:nvSpPr>
        <p:spPr>
          <a:xfrm>
            <a:off x="685800" y="1844676"/>
            <a:ext cx="7772400" cy="2041525"/>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26" name="Shape 226"/>
          <p:cNvSpPr>
            <a:spLocks noGrp="1"/>
          </p:cNvSpPr>
          <p:nvPr>
            <p:ph type="body" idx="1"/>
            <p:custDataLst>
              <p:tags r:id="rId4"/>
            </p:custDataLst>
          </p:nvPr>
        </p:nvSpPr>
        <p:spPr>
          <a:xfrm>
            <a:off x="1371600" y="3886200"/>
            <a:ext cx="6400800" cy="2971800"/>
          </a:xfrm>
          <a:prstGeom prst="rect">
            <a:avLst/>
          </a:prstGeom>
        </p:spPr>
        <p:txBody>
          <a:bodyPr lIns="45719" tIns="45719" rIns="45719" bIns="45719"/>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227" name="Shape 227"/>
          <p:cNvSpPr>
            <a:spLocks noGrp="1"/>
          </p:cNvSpPr>
          <p:nvPr>
            <p:ph type="sldNum" sz="quarter" idx="2"/>
            <p:custDataLst>
              <p:tags r:id="rId5"/>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252839417"/>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3_Section Header">
    <p:spTree>
      <p:nvGrpSpPr>
        <p:cNvPr id="1" name=""/>
        <p:cNvGrpSpPr/>
        <p:nvPr/>
      </p:nvGrpSpPr>
      <p:grpSpPr>
        <a:xfrm>
          <a:off x="0" y="0"/>
          <a:ext cx="0" cy="0"/>
          <a:chOff x="0" y="0"/>
          <a:chExt cx="0" cy="0"/>
        </a:xfrm>
      </p:grpSpPr>
      <p:pic>
        <p:nvPicPr>
          <p:cNvPr id="235" name="image1.png"/>
          <p:cNvPicPr/>
          <p:nvPr>
            <p:custDataLst>
              <p:tags r:id="rId1"/>
            </p:custDataLst>
          </p:nvPr>
        </p:nvPicPr>
        <p:blipFill>
          <a:blip r:embed="rId7">
            <a:extLst/>
          </a:blip>
          <a:stretch>
            <a:fillRect/>
          </a:stretch>
        </p:blipFill>
        <p:spPr>
          <a:xfrm>
            <a:off x="0" y="0"/>
            <a:ext cx="9144000" cy="928689"/>
          </a:xfrm>
          <a:prstGeom prst="rect">
            <a:avLst/>
          </a:prstGeom>
          <a:ln w="12700">
            <a:miter lim="400000"/>
          </a:ln>
        </p:spPr>
      </p:pic>
      <p:pic>
        <p:nvPicPr>
          <p:cNvPr id="236" name="image2.png"/>
          <p:cNvPicPr/>
          <p:nvPr>
            <p:custDataLst>
              <p:tags r:id="rId2"/>
            </p:custDataLst>
          </p:nvPr>
        </p:nvPicPr>
        <p:blipFill>
          <a:blip r:embed="rId8">
            <a:extLst/>
          </a:blip>
          <a:stretch>
            <a:fillRect/>
          </a:stretch>
        </p:blipFill>
        <p:spPr>
          <a:xfrm>
            <a:off x="268709" y="6387062"/>
            <a:ext cx="1549401" cy="342901"/>
          </a:xfrm>
          <a:prstGeom prst="rect">
            <a:avLst/>
          </a:prstGeom>
          <a:ln w="12700">
            <a:miter lim="400000"/>
          </a:ln>
        </p:spPr>
      </p:pic>
      <p:sp>
        <p:nvSpPr>
          <p:cNvPr id="237" name="Shape 237"/>
          <p:cNvSpPr>
            <a:spLocks noGrp="1"/>
          </p:cNvSpPr>
          <p:nvPr>
            <p:ph type="title"/>
            <p:custDataLst>
              <p:tags r:id="rId3"/>
            </p:custDataLst>
          </p:nvPr>
        </p:nvSpPr>
        <p:spPr>
          <a:xfrm>
            <a:off x="722313" y="4406902"/>
            <a:ext cx="7772401" cy="1362075"/>
          </a:xfrm>
          <a:prstGeom prst="rect">
            <a:avLst/>
          </a:prstGeom>
        </p:spPr>
        <p:txBody>
          <a:bodyPr lIns="45719" tIns="45719" rIns="45719" bIns="45719" anchor="t"/>
          <a:lstStyle>
            <a:lvl1pPr algn="l">
              <a:defRPr sz="4000" cap="all"/>
            </a:lvl1pPr>
          </a:lstStyle>
          <a:p>
            <a:pPr lvl="0">
              <a:defRPr sz="1800" b="0" cap="none">
                <a:solidFill>
                  <a:srgbClr val="000000"/>
                </a:solidFill>
              </a:defRPr>
            </a:pPr>
            <a:r>
              <a:rPr sz="4000" b="1" cap="all">
                <a:solidFill>
                  <a:srgbClr val="FFFFFF"/>
                </a:solidFill>
              </a:rPr>
              <a:t>Title Text</a:t>
            </a:r>
          </a:p>
        </p:txBody>
      </p:sp>
      <p:sp>
        <p:nvSpPr>
          <p:cNvPr id="238" name="Shape 238"/>
          <p:cNvSpPr>
            <a:spLocks noGrp="1"/>
          </p:cNvSpPr>
          <p:nvPr>
            <p:ph type="body" idx="1"/>
            <p:custDataLst>
              <p:tags r:id="rId4"/>
            </p:custDataLst>
          </p:nvPr>
        </p:nvSpPr>
        <p:spPr>
          <a:xfrm>
            <a:off x="722313" y="2906713"/>
            <a:ext cx="7772401" cy="1500188"/>
          </a:xfrm>
          <a:prstGeom prst="rect">
            <a:avLst/>
          </a:prstGeom>
        </p:spPr>
        <p:txBody>
          <a:bodyPr lIns="45719" tIns="45719" rIns="45719" bIns="45719"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239" name="Shape 239"/>
          <p:cNvSpPr>
            <a:spLocks noGrp="1"/>
          </p:cNvSpPr>
          <p:nvPr>
            <p:ph type="sldNum" sz="quarter" idx="2"/>
            <p:custDataLst>
              <p:tags r:id="rId5"/>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033157757"/>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3_Two Content">
    <p:spTree>
      <p:nvGrpSpPr>
        <p:cNvPr id="1" name=""/>
        <p:cNvGrpSpPr/>
        <p:nvPr/>
      </p:nvGrpSpPr>
      <p:grpSpPr>
        <a:xfrm>
          <a:off x="0" y="0"/>
          <a:ext cx="0" cy="0"/>
          <a:chOff x="0" y="0"/>
          <a:chExt cx="0" cy="0"/>
        </a:xfrm>
      </p:grpSpPr>
      <p:pic>
        <p:nvPicPr>
          <p:cNvPr id="241" name="image1.png"/>
          <p:cNvPicPr/>
          <p:nvPr>
            <p:custDataLst>
              <p:tags r:id="rId1"/>
            </p:custDataLst>
          </p:nvPr>
        </p:nvPicPr>
        <p:blipFill>
          <a:blip r:embed="rId7">
            <a:extLst/>
          </a:blip>
          <a:stretch>
            <a:fillRect/>
          </a:stretch>
        </p:blipFill>
        <p:spPr>
          <a:xfrm>
            <a:off x="0" y="0"/>
            <a:ext cx="9144000" cy="928689"/>
          </a:xfrm>
          <a:prstGeom prst="rect">
            <a:avLst/>
          </a:prstGeom>
          <a:ln w="12700">
            <a:miter lim="400000"/>
          </a:ln>
        </p:spPr>
      </p:pic>
      <p:pic>
        <p:nvPicPr>
          <p:cNvPr id="242" name="image2.png"/>
          <p:cNvPicPr/>
          <p:nvPr>
            <p:custDataLst>
              <p:tags r:id="rId2"/>
            </p:custDataLst>
          </p:nvPr>
        </p:nvPicPr>
        <p:blipFill>
          <a:blip r:embed="rId8">
            <a:extLst/>
          </a:blip>
          <a:stretch>
            <a:fillRect/>
          </a:stretch>
        </p:blipFill>
        <p:spPr>
          <a:xfrm>
            <a:off x="268709" y="6387062"/>
            <a:ext cx="1549401" cy="342901"/>
          </a:xfrm>
          <a:prstGeom prst="rect">
            <a:avLst/>
          </a:prstGeom>
          <a:ln w="12700">
            <a:miter lim="400000"/>
          </a:ln>
        </p:spPr>
      </p:pic>
      <p:sp>
        <p:nvSpPr>
          <p:cNvPr id="243" name="Shape 243"/>
          <p:cNvSpPr>
            <a:spLocks noGrp="1"/>
          </p:cNvSpPr>
          <p:nvPr>
            <p:ph type="title"/>
            <p:custDataLst>
              <p:tags r:id="rId3"/>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44" name="Shape 244"/>
          <p:cNvSpPr>
            <a:spLocks noGrp="1"/>
          </p:cNvSpPr>
          <p:nvPr>
            <p:ph type="body" idx="1"/>
            <p:custDataLst>
              <p:tags r:id="rId4"/>
            </p:custDataLst>
          </p:nvPr>
        </p:nvSpPr>
        <p:spPr>
          <a:xfrm>
            <a:off x="457200" y="1600200"/>
            <a:ext cx="4038600" cy="5257800"/>
          </a:xfrm>
          <a:prstGeom prst="rect">
            <a:avLst/>
          </a:prstGeom>
        </p:spPr>
        <p:txBody>
          <a:bodyPr lIns="45719" tIns="45719" rIns="45719" bIns="45719"/>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45" name="Shape 245"/>
          <p:cNvSpPr>
            <a:spLocks noGrp="1"/>
          </p:cNvSpPr>
          <p:nvPr>
            <p:ph type="sldNum" sz="quarter" idx="2"/>
            <p:custDataLst>
              <p:tags r:id="rId5"/>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526851483"/>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3_Comparison">
    <p:spTree>
      <p:nvGrpSpPr>
        <p:cNvPr id="1" name=""/>
        <p:cNvGrpSpPr/>
        <p:nvPr/>
      </p:nvGrpSpPr>
      <p:grpSpPr>
        <a:xfrm>
          <a:off x="0" y="0"/>
          <a:ext cx="0" cy="0"/>
          <a:chOff x="0" y="0"/>
          <a:chExt cx="0" cy="0"/>
        </a:xfrm>
      </p:grpSpPr>
      <p:pic>
        <p:nvPicPr>
          <p:cNvPr id="247" name="image1.png"/>
          <p:cNvPicPr/>
          <p:nvPr>
            <p:custDataLst>
              <p:tags r:id="rId1"/>
            </p:custDataLst>
          </p:nvPr>
        </p:nvPicPr>
        <p:blipFill>
          <a:blip r:embed="rId7">
            <a:extLst/>
          </a:blip>
          <a:stretch>
            <a:fillRect/>
          </a:stretch>
        </p:blipFill>
        <p:spPr>
          <a:xfrm>
            <a:off x="0" y="0"/>
            <a:ext cx="9144000" cy="928689"/>
          </a:xfrm>
          <a:prstGeom prst="rect">
            <a:avLst/>
          </a:prstGeom>
          <a:ln w="12700">
            <a:miter lim="400000"/>
          </a:ln>
        </p:spPr>
      </p:pic>
      <p:pic>
        <p:nvPicPr>
          <p:cNvPr id="248" name="image2.png"/>
          <p:cNvPicPr/>
          <p:nvPr>
            <p:custDataLst>
              <p:tags r:id="rId2"/>
            </p:custDataLst>
          </p:nvPr>
        </p:nvPicPr>
        <p:blipFill>
          <a:blip r:embed="rId8">
            <a:extLst/>
          </a:blip>
          <a:stretch>
            <a:fillRect/>
          </a:stretch>
        </p:blipFill>
        <p:spPr>
          <a:xfrm>
            <a:off x="268709" y="6387062"/>
            <a:ext cx="1549401" cy="342901"/>
          </a:xfrm>
          <a:prstGeom prst="rect">
            <a:avLst/>
          </a:prstGeom>
          <a:ln w="12700">
            <a:miter lim="400000"/>
          </a:ln>
        </p:spPr>
      </p:pic>
      <p:sp>
        <p:nvSpPr>
          <p:cNvPr id="249" name="Shape 249"/>
          <p:cNvSpPr>
            <a:spLocks noGrp="1"/>
          </p:cNvSpPr>
          <p:nvPr>
            <p:ph type="title"/>
            <p:custDataLst>
              <p:tags r:id="rId3"/>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50" name="Shape 250"/>
          <p:cNvSpPr>
            <a:spLocks noGrp="1"/>
          </p:cNvSpPr>
          <p:nvPr>
            <p:ph type="body" idx="1"/>
            <p:custDataLst>
              <p:tags r:id="rId4"/>
            </p:custDataLst>
          </p:nvPr>
        </p:nvSpPr>
        <p:spPr>
          <a:xfrm>
            <a:off x="457200" y="972441"/>
            <a:ext cx="4040188" cy="1202434"/>
          </a:xfrm>
          <a:prstGeom prst="rect">
            <a:avLst/>
          </a:prstGeom>
        </p:spPr>
        <p:txBody>
          <a:bodyPr lIns="45719" tIns="45719" rIns="45719" bIns="45719"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51" name="Shape 251"/>
          <p:cNvSpPr>
            <a:spLocks noGrp="1"/>
          </p:cNvSpPr>
          <p:nvPr>
            <p:ph type="sldNum" sz="quarter" idx="2"/>
            <p:custDataLst>
              <p:tags r:id="rId5"/>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729598502"/>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pic>
        <p:nvPicPr>
          <p:cNvPr id="253" name="image1.png"/>
          <p:cNvPicPr/>
          <p:nvPr>
            <p:custDataLst>
              <p:tags r:id="rId1"/>
            </p:custDataLst>
          </p:nvPr>
        </p:nvPicPr>
        <p:blipFill>
          <a:blip r:embed="rId6">
            <a:extLst/>
          </a:blip>
          <a:stretch>
            <a:fillRect/>
          </a:stretch>
        </p:blipFill>
        <p:spPr>
          <a:xfrm>
            <a:off x="0" y="0"/>
            <a:ext cx="9144000" cy="928689"/>
          </a:xfrm>
          <a:prstGeom prst="rect">
            <a:avLst/>
          </a:prstGeom>
          <a:ln w="12700">
            <a:miter lim="400000"/>
          </a:ln>
        </p:spPr>
      </p:pic>
      <p:pic>
        <p:nvPicPr>
          <p:cNvPr id="254" name="image2.png"/>
          <p:cNvPicPr/>
          <p:nvPr>
            <p:custDataLst>
              <p:tags r:id="rId2"/>
            </p:custDataLst>
          </p:nvPr>
        </p:nvPicPr>
        <p:blipFill>
          <a:blip r:embed="rId7">
            <a:extLst/>
          </a:blip>
          <a:stretch>
            <a:fillRect/>
          </a:stretch>
        </p:blipFill>
        <p:spPr>
          <a:xfrm>
            <a:off x="268709" y="6387062"/>
            <a:ext cx="1549401" cy="342901"/>
          </a:xfrm>
          <a:prstGeom prst="rect">
            <a:avLst/>
          </a:prstGeom>
          <a:ln w="12700">
            <a:miter lim="400000"/>
          </a:ln>
        </p:spPr>
      </p:pic>
      <p:sp>
        <p:nvSpPr>
          <p:cNvPr id="255" name="Shape 255"/>
          <p:cNvSpPr>
            <a:spLocks noGrp="1"/>
          </p:cNvSpPr>
          <p:nvPr>
            <p:ph type="title"/>
            <p:custDataLst>
              <p:tags r:id="rId3"/>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56" name="Shape 256"/>
          <p:cNvSpPr>
            <a:spLocks noGrp="1"/>
          </p:cNvSpPr>
          <p:nvPr>
            <p:ph type="sldNum" sz="quarter" idx="2"/>
            <p:custDataLst>
              <p:tags r:id="rId4"/>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1841543064"/>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3_Content with Caption">
    <p:spTree>
      <p:nvGrpSpPr>
        <p:cNvPr id="1" name=""/>
        <p:cNvGrpSpPr/>
        <p:nvPr/>
      </p:nvGrpSpPr>
      <p:grpSpPr>
        <a:xfrm>
          <a:off x="0" y="0"/>
          <a:ext cx="0" cy="0"/>
          <a:chOff x="0" y="0"/>
          <a:chExt cx="0" cy="0"/>
        </a:xfrm>
      </p:grpSpPr>
      <p:pic>
        <p:nvPicPr>
          <p:cNvPr id="262" name="image1.png"/>
          <p:cNvPicPr/>
          <p:nvPr>
            <p:custDataLst>
              <p:tags r:id="rId1"/>
            </p:custDataLst>
          </p:nvPr>
        </p:nvPicPr>
        <p:blipFill>
          <a:blip r:embed="rId7">
            <a:extLst/>
          </a:blip>
          <a:stretch>
            <a:fillRect/>
          </a:stretch>
        </p:blipFill>
        <p:spPr>
          <a:xfrm>
            <a:off x="0" y="0"/>
            <a:ext cx="9144000" cy="928689"/>
          </a:xfrm>
          <a:prstGeom prst="rect">
            <a:avLst/>
          </a:prstGeom>
          <a:ln w="12700">
            <a:miter lim="400000"/>
          </a:ln>
        </p:spPr>
      </p:pic>
      <p:pic>
        <p:nvPicPr>
          <p:cNvPr id="263" name="image2.png"/>
          <p:cNvPicPr/>
          <p:nvPr>
            <p:custDataLst>
              <p:tags r:id="rId2"/>
            </p:custDataLst>
          </p:nvPr>
        </p:nvPicPr>
        <p:blipFill>
          <a:blip r:embed="rId8">
            <a:extLst/>
          </a:blip>
          <a:stretch>
            <a:fillRect/>
          </a:stretch>
        </p:blipFill>
        <p:spPr>
          <a:xfrm>
            <a:off x="268709" y="6387062"/>
            <a:ext cx="1549401" cy="342901"/>
          </a:xfrm>
          <a:prstGeom prst="rect">
            <a:avLst/>
          </a:prstGeom>
          <a:ln w="12700">
            <a:miter lim="400000"/>
          </a:ln>
        </p:spPr>
      </p:pic>
      <p:sp>
        <p:nvSpPr>
          <p:cNvPr id="264" name="Shape 264"/>
          <p:cNvSpPr>
            <a:spLocks noGrp="1"/>
          </p:cNvSpPr>
          <p:nvPr>
            <p:ph type="title"/>
            <p:custDataLst>
              <p:tags r:id="rId3"/>
            </p:custDataLst>
          </p:nvPr>
        </p:nvSpPr>
        <p:spPr>
          <a:xfrm>
            <a:off x="457200" y="0"/>
            <a:ext cx="3008314" cy="1435100"/>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265" name="Shape 265"/>
          <p:cNvSpPr>
            <a:spLocks noGrp="1"/>
          </p:cNvSpPr>
          <p:nvPr>
            <p:ph type="body" idx="1"/>
            <p:custDataLst>
              <p:tags r:id="rId4"/>
            </p:custDataLst>
          </p:nvPr>
        </p:nvSpPr>
        <p:spPr>
          <a:xfrm>
            <a:off x="3575050" y="273050"/>
            <a:ext cx="5111750" cy="658495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266" name="Shape 266"/>
          <p:cNvSpPr>
            <a:spLocks noGrp="1"/>
          </p:cNvSpPr>
          <p:nvPr>
            <p:ph type="sldNum" sz="quarter" idx="2"/>
            <p:custDataLst>
              <p:tags r:id="rId5"/>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54070040"/>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3_Picture with Caption">
    <p:spTree>
      <p:nvGrpSpPr>
        <p:cNvPr id="1" name=""/>
        <p:cNvGrpSpPr/>
        <p:nvPr/>
      </p:nvGrpSpPr>
      <p:grpSpPr>
        <a:xfrm>
          <a:off x="0" y="0"/>
          <a:ext cx="0" cy="0"/>
          <a:chOff x="0" y="0"/>
          <a:chExt cx="0" cy="0"/>
        </a:xfrm>
      </p:grpSpPr>
      <p:pic>
        <p:nvPicPr>
          <p:cNvPr id="268" name="image1.png"/>
          <p:cNvPicPr/>
          <p:nvPr>
            <p:custDataLst>
              <p:tags r:id="rId1"/>
            </p:custDataLst>
          </p:nvPr>
        </p:nvPicPr>
        <p:blipFill>
          <a:blip r:embed="rId7">
            <a:extLst/>
          </a:blip>
          <a:stretch>
            <a:fillRect/>
          </a:stretch>
        </p:blipFill>
        <p:spPr>
          <a:xfrm>
            <a:off x="0" y="0"/>
            <a:ext cx="9144000" cy="928689"/>
          </a:xfrm>
          <a:prstGeom prst="rect">
            <a:avLst/>
          </a:prstGeom>
          <a:ln w="12700">
            <a:miter lim="400000"/>
          </a:ln>
        </p:spPr>
      </p:pic>
      <p:pic>
        <p:nvPicPr>
          <p:cNvPr id="269" name="image2.png"/>
          <p:cNvPicPr/>
          <p:nvPr>
            <p:custDataLst>
              <p:tags r:id="rId2"/>
            </p:custDataLst>
          </p:nvPr>
        </p:nvPicPr>
        <p:blipFill>
          <a:blip r:embed="rId8">
            <a:extLst/>
          </a:blip>
          <a:stretch>
            <a:fillRect/>
          </a:stretch>
        </p:blipFill>
        <p:spPr>
          <a:xfrm>
            <a:off x="268709" y="6387062"/>
            <a:ext cx="1549401" cy="342901"/>
          </a:xfrm>
          <a:prstGeom prst="rect">
            <a:avLst/>
          </a:prstGeom>
          <a:ln w="12700">
            <a:miter lim="400000"/>
          </a:ln>
        </p:spPr>
      </p:pic>
      <p:sp>
        <p:nvSpPr>
          <p:cNvPr id="270" name="Shape 270"/>
          <p:cNvSpPr>
            <a:spLocks noGrp="1"/>
          </p:cNvSpPr>
          <p:nvPr>
            <p:ph type="title"/>
            <p:custDataLst>
              <p:tags r:id="rId3"/>
            </p:custDataLst>
          </p:nvPr>
        </p:nvSpPr>
        <p:spPr>
          <a:xfrm>
            <a:off x="1792289" y="4800600"/>
            <a:ext cx="5486401" cy="566738"/>
          </a:xfrm>
          <a:prstGeom prst="rect">
            <a:avLst/>
          </a:prstGeom>
        </p:spPr>
        <p:txBody>
          <a:bodyPr lIns="45719" tIns="45719" rIns="45719" bIns="45719" anchor="b"/>
          <a:lstStyle>
            <a:lvl1pPr algn="l">
              <a:defRPr sz="2000"/>
            </a:lvl1pPr>
          </a:lstStyle>
          <a:p>
            <a:pPr lvl="0">
              <a:defRPr sz="1800" b="0">
                <a:solidFill>
                  <a:srgbClr val="000000"/>
                </a:solidFill>
              </a:defRPr>
            </a:pPr>
            <a:r>
              <a:rPr sz="2000" b="1">
                <a:solidFill>
                  <a:srgbClr val="FFFFFF"/>
                </a:solidFill>
              </a:rPr>
              <a:t>Title Text</a:t>
            </a:r>
          </a:p>
        </p:txBody>
      </p:sp>
      <p:sp>
        <p:nvSpPr>
          <p:cNvPr id="271" name="Shape 271"/>
          <p:cNvSpPr>
            <a:spLocks noGrp="1"/>
          </p:cNvSpPr>
          <p:nvPr>
            <p:ph type="body" idx="1"/>
            <p:custDataLst>
              <p:tags r:id="rId4"/>
            </p:custDataLst>
          </p:nvPr>
        </p:nvSpPr>
        <p:spPr>
          <a:xfrm>
            <a:off x="1792289" y="5367339"/>
            <a:ext cx="5486401" cy="804863"/>
          </a:xfrm>
          <a:prstGeom prst="rect">
            <a:avLst/>
          </a:prstGeom>
        </p:spPr>
        <p:txBody>
          <a:bodyPr lIns="45719" tIns="45719" rIns="45719" bIns="45719"/>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272" name="Shape 272"/>
          <p:cNvSpPr>
            <a:spLocks noGrp="1"/>
          </p:cNvSpPr>
          <p:nvPr>
            <p:ph type="sldNum" sz="quarter" idx="2"/>
            <p:custDataLst>
              <p:tags r:id="rId5"/>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240343823"/>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3_Title and Vertical Text">
    <p:spTree>
      <p:nvGrpSpPr>
        <p:cNvPr id="1" name=""/>
        <p:cNvGrpSpPr/>
        <p:nvPr/>
      </p:nvGrpSpPr>
      <p:grpSpPr>
        <a:xfrm>
          <a:off x="0" y="0"/>
          <a:ext cx="0" cy="0"/>
          <a:chOff x="0" y="0"/>
          <a:chExt cx="0" cy="0"/>
        </a:xfrm>
      </p:grpSpPr>
      <p:pic>
        <p:nvPicPr>
          <p:cNvPr id="274" name="image1.png"/>
          <p:cNvPicPr/>
          <p:nvPr>
            <p:custDataLst>
              <p:tags r:id="rId1"/>
            </p:custDataLst>
          </p:nvPr>
        </p:nvPicPr>
        <p:blipFill>
          <a:blip r:embed="rId7">
            <a:extLst/>
          </a:blip>
          <a:stretch>
            <a:fillRect/>
          </a:stretch>
        </p:blipFill>
        <p:spPr>
          <a:xfrm>
            <a:off x="0" y="0"/>
            <a:ext cx="9144000" cy="928689"/>
          </a:xfrm>
          <a:prstGeom prst="rect">
            <a:avLst/>
          </a:prstGeom>
          <a:ln w="12700">
            <a:miter lim="400000"/>
          </a:ln>
        </p:spPr>
      </p:pic>
      <p:pic>
        <p:nvPicPr>
          <p:cNvPr id="275" name="image2.png"/>
          <p:cNvPicPr/>
          <p:nvPr>
            <p:custDataLst>
              <p:tags r:id="rId2"/>
            </p:custDataLst>
          </p:nvPr>
        </p:nvPicPr>
        <p:blipFill>
          <a:blip r:embed="rId8">
            <a:extLst/>
          </a:blip>
          <a:stretch>
            <a:fillRect/>
          </a:stretch>
        </p:blipFill>
        <p:spPr>
          <a:xfrm>
            <a:off x="268709" y="6387062"/>
            <a:ext cx="1549401" cy="342901"/>
          </a:xfrm>
          <a:prstGeom prst="rect">
            <a:avLst/>
          </a:prstGeom>
          <a:ln w="12700">
            <a:miter lim="400000"/>
          </a:ln>
        </p:spPr>
      </p:pic>
      <p:sp>
        <p:nvSpPr>
          <p:cNvPr id="276" name="Shape 276"/>
          <p:cNvSpPr>
            <a:spLocks noGrp="1"/>
          </p:cNvSpPr>
          <p:nvPr>
            <p:ph type="title"/>
            <p:custDataLst>
              <p:tags r:id="rId3"/>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77" name="Shape 277"/>
          <p:cNvSpPr>
            <a:spLocks noGrp="1"/>
          </p:cNvSpPr>
          <p:nvPr>
            <p:ph type="body" idx="1"/>
            <p:custDataLst>
              <p:tags r:id="rId4"/>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278" name="Shape 278"/>
          <p:cNvSpPr>
            <a:spLocks noGrp="1"/>
          </p:cNvSpPr>
          <p:nvPr>
            <p:ph type="sldNum" sz="quarter" idx="2"/>
            <p:custDataLst>
              <p:tags r:id="rId5"/>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2674200439"/>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3_Vertical Title and Text">
    <p:spTree>
      <p:nvGrpSpPr>
        <p:cNvPr id="1" name=""/>
        <p:cNvGrpSpPr/>
        <p:nvPr/>
      </p:nvGrpSpPr>
      <p:grpSpPr>
        <a:xfrm>
          <a:off x="0" y="0"/>
          <a:ext cx="0" cy="0"/>
          <a:chOff x="0" y="0"/>
          <a:chExt cx="0" cy="0"/>
        </a:xfrm>
      </p:grpSpPr>
      <p:pic>
        <p:nvPicPr>
          <p:cNvPr id="280" name="image1.png"/>
          <p:cNvPicPr/>
          <p:nvPr>
            <p:custDataLst>
              <p:tags r:id="rId1"/>
            </p:custDataLst>
          </p:nvPr>
        </p:nvPicPr>
        <p:blipFill>
          <a:blip r:embed="rId7">
            <a:extLst/>
          </a:blip>
          <a:stretch>
            <a:fillRect/>
          </a:stretch>
        </p:blipFill>
        <p:spPr>
          <a:xfrm>
            <a:off x="0" y="0"/>
            <a:ext cx="9144000" cy="928689"/>
          </a:xfrm>
          <a:prstGeom prst="rect">
            <a:avLst/>
          </a:prstGeom>
          <a:ln w="12700">
            <a:miter lim="400000"/>
          </a:ln>
        </p:spPr>
      </p:pic>
      <p:pic>
        <p:nvPicPr>
          <p:cNvPr id="281" name="image2.png"/>
          <p:cNvPicPr/>
          <p:nvPr>
            <p:custDataLst>
              <p:tags r:id="rId2"/>
            </p:custDataLst>
          </p:nvPr>
        </p:nvPicPr>
        <p:blipFill>
          <a:blip r:embed="rId8">
            <a:extLst/>
          </a:blip>
          <a:stretch>
            <a:fillRect/>
          </a:stretch>
        </p:blipFill>
        <p:spPr>
          <a:xfrm>
            <a:off x="268709" y="6387062"/>
            <a:ext cx="1549401" cy="342901"/>
          </a:xfrm>
          <a:prstGeom prst="rect">
            <a:avLst/>
          </a:prstGeom>
          <a:ln w="12700">
            <a:miter lim="400000"/>
          </a:ln>
        </p:spPr>
      </p:pic>
      <p:sp>
        <p:nvSpPr>
          <p:cNvPr id="282" name="Shape 282"/>
          <p:cNvSpPr>
            <a:spLocks noGrp="1"/>
          </p:cNvSpPr>
          <p:nvPr>
            <p:ph type="title"/>
            <p:custDataLst>
              <p:tags r:id="rId3"/>
            </p:custDataLst>
          </p:nvPr>
        </p:nvSpPr>
        <p:spPr>
          <a:xfrm>
            <a:off x="6629400" y="0"/>
            <a:ext cx="2057400" cy="6400802"/>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83" name="Shape 283"/>
          <p:cNvSpPr>
            <a:spLocks noGrp="1"/>
          </p:cNvSpPr>
          <p:nvPr>
            <p:ph type="body" idx="1"/>
            <p:custDataLst>
              <p:tags r:id="rId4"/>
            </p:custDataLst>
          </p:nvPr>
        </p:nvSpPr>
        <p:spPr>
          <a:xfrm>
            <a:off x="457200" y="274638"/>
            <a:ext cx="6019800" cy="6583363"/>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284" name="Shape 284"/>
          <p:cNvSpPr>
            <a:spLocks noGrp="1"/>
          </p:cNvSpPr>
          <p:nvPr>
            <p:ph type="sldNum" sz="quarter" idx="2"/>
            <p:custDataLst>
              <p:tags r:id="rId5"/>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4023996905"/>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2_Title and Text">
    <p:spTree>
      <p:nvGrpSpPr>
        <p:cNvPr id="1" name=""/>
        <p:cNvGrpSpPr/>
        <p:nvPr/>
      </p:nvGrpSpPr>
      <p:grpSpPr>
        <a:xfrm>
          <a:off x="0" y="0"/>
          <a:ext cx="0" cy="0"/>
          <a:chOff x="0" y="0"/>
          <a:chExt cx="0" cy="0"/>
        </a:xfrm>
      </p:grpSpPr>
      <p:pic>
        <p:nvPicPr>
          <p:cNvPr id="286" name="image1.png"/>
          <p:cNvPicPr/>
          <p:nvPr>
            <p:custDataLst>
              <p:tags r:id="rId1"/>
            </p:custDataLst>
          </p:nvPr>
        </p:nvPicPr>
        <p:blipFill>
          <a:blip r:embed="rId7">
            <a:extLst/>
          </a:blip>
          <a:stretch>
            <a:fillRect/>
          </a:stretch>
        </p:blipFill>
        <p:spPr>
          <a:xfrm>
            <a:off x="0" y="0"/>
            <a:ext cx="9144000" cy="928689"/>
          </a:xfrm>
          <a:prstGeom prst="rect">
            <a:avLst/>
          </a:prstGeom>
          <a:ln w="12700">
            <a:miter lim="400000"/>
          </a:ln>
        </p:spPr>
      </p:pic>
      <p:pic>
        <p:nvPicPr>
          <p:cNvPr id="287" name="image2.png"/>
          <p:cNvPicPr/>
          <p:nvPr>
            <p:custDataLst>
              <p:tags r:id="rId2"/>
            </p:custDataLst>
          </p:nvPr>
        </p:nvPicPr>
        <p:blipFill>
          <a:blip r:embed="rId8">
            <a:extLst/>
          </a:blip>
          <a:stretch>
            <a:fillRect/>
          </a:stretch>
        </p:blipFill>
        <p:spPr>
          <a:xfrm>
            <a:off x="268709" y="6387062"/>
            <a:ext cx="1549401" cy="342901"/>
          </a:xfrm>
          <a:prstGeom prst="rect">
            <a:avLst/>
          </a:prstGeom>
          <a:ln w="12700">
            <a:miter lim="400000"/>
          </a:ln>
        </p:spPr>
      </p:pic>
      <p:sp>
        <p:nvSpPr>
          <p:cNvPr id="288" name="Shape 288"/>
          <p:cNvSpPr>
            <a:spLocks noGrp="1"/>
          </p:cNvSpPr>
          <p:nvPr>
            <p:ph type="title"/>
            <p:custDataLst>
              <p:tags r:id="rId3"/>
            </p:custDataLst>
          </p:nvPr>
        </p:nvSpPr>
        <p:spPr>
          <a:xfrm>
            <a:off x="457200" y="-170559"/>
            <a:ext cx="8229600" cy="1143001"/>
          </a:xfrm>
          <a:prstGeom prst="rect">
            <a:avLst/>
          </a:prstGeom>
        </p:spPr>
        <p:txBody>
          <a:bodyPr lIns="45719" tIns="45719" rIns="45719" bIns="45719"/>
          <a:lstStyle>
            <a:lvl1pPr>
              <a:defRPr sz="4000" b="0"/>
            </a:lvl1pPr>
          </a:lstStyle>
          <a:p>
            <a:pPr lvl="0">
              <a:defRPr sz="1800">
                <a:solidFill>
                  <a:srgbClr val="000000"/>
                </a:solidFill>
              </a:defRPr>
            </a:pPr>
            <a:r>
              <a:rPr sz="4000">
                <a:solidFill>
                  <a:srgbClr val="FFFFFF"/>
                </a:solidFill>
              </a:rPr>
              <a:t>Title Text</a:t>
            </a:r>
          </a:p>
        </p:txBody>
      </p:sp>
      <p:sp>
        <p:nvSpPr>
          <p:cNvPr id="289" name="Shape 289"/>
          <p:cNvSpPr>
            <a:spLocks noGrp="1"/>
          </p:cNvSpPr>
          <p:nvPr>
            <p:ph type="body" idx="1"/>
            <p:custDataLst>
              <p:tags r:id="rId4"/>
            </p:custDataLst>
          </p:nvPr>
        </p:nvSpPr>
        <p:spPr>
          <a:xfrm>
            <a:off x="457200" y="1600200"/>
            <a:ext cx="8229600" cy="5257800"/>
          </a:xfrm>
          <a:prstGeom prst="rect">
            <a:avLst/>
          </a:prstGeom>
        </p:spPr>
        <p:txBody>
          <a:bodyPr lIns="45719" tIns="45719" rIns="45719" bIns="45719"/>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290" name="Shape 290"/>
          <p:cNvSpPr>
            <a:spLocks noGrp="1"/>
          </p:cNvSpPr>
          <p:nvPr>
            <p:ph type="sldNum" sz="quarter" idx="2"/>
            <p:custDataLst>
              <p:tags r:id="rId5"/>
            </p:custDataLst>
          </p:nvPr>
        </p:nvSpPr>
        <p:spPr>
          <a:xfrm>
            <a:off x="6553200" y="6400416"/>
            <a:ext cx="2133600" cy="276997"/>
          </a:xfrm>
          <a:prstGeom prst="rect">
            <a:avLst/>
          </a:prstGeom>
        </p:spPr>
        <p:txBody>
          <a:bodyPr lIns="45719" tIns="45719" rIns="45719" bIns="45719"/>
          <a:lstStyle>
            <a:lvl1pPr defTabSz="457200"/>
          </a:lstStyle>
          <a:p>
            <a:fld id="{86CB4B4D-7CA3-9044-876B-883B54F8677D}" type="slidenum">
              <a:rPr/>
              <a:t>‹#›</a:t>
            </a:fld>
            <a:endParaRPr/>
          </a:p>
        </p:txBody>
      </p:sp>
    </p:spTree>
    <p:extLst>
      <p:ext uri="{BB962C8B-B14F-4D97-AF65-F5344CB8AC3E}">
        <p14:creationId xmlns:p14="http://schemas.microsoft.com/office/powerpoint/2010/main" val="3859936995"/>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18" Type="http://schemas.openxmlformats.org/officeDocument/2006/relationships/tags" Target="../tags/tag912.xml"/><Relationship Id="rId3" Type="http://schemas.openxmlformats.org/officeDocument/2006/relationships/slideLayout" Target="../slideLayouts/slideLayout175.xml"/><Relationship Id="rId21" Type="http://schemas.openxmlformats.org/officeDocument/2006/relationships/tags" Target="../tags/tag91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17" Type="http://schemas.openxmlformats.org/officeDocument/2006/relationships/tags" Target="../tags/tag911.xml"/><Relationship Id="rId2" Type="http://schemas.openxmlformats.org/officeDocument/2006/relationships/slideLayout" Target="../slideLayouts/slideLayout174.xml"/><Relationship Id="rId16" Type="http://schemas.openxmlformats.org/officeDocument/2006/relationships/tags" Target="../tags/tag910.xml"/><Relationship Id="rId20" Type="http://schemas.openxmlformats.org/officeDocument/2006/relationships/tags" Target="../tags/tag91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tags" Target="../tags/tag909.xml"/><Relationship Id="rId23" Type="http://schemas.openxmlformats.org/officeDocument/2006/relationships/image" Target="../media/image5.jpeg"/><Relationship Id="rId10" Type="http://schemas.openxmlformats.org/officeDocument/2006/relationships/slideLayout" Target="../slideLayouts/slideLayout182.xml"/><Relationship Id="rId19" Type="http://schemas.openxmlformats.org/officeDocument/2006/relationships/tags" Target="../tags/tag913.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10.xml"/><Relationship Id="rId22" Type="http://schemas.openxmlformats.org/officeDocument/2006/relationships/image" Target="../media/image4.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tags" Target="../tags/tag981.xml"/><Relationship Id="rId3" Type="http://schemas.openxmlformats.org/officeDocument/2006/relationships/slideLayout" Target="../slideLayouts/slideLayout188.xml"/><Relationship Id="rId21" Type="http://schemas.openxmlformats.org/officeDocument/2006/relationships/tags" Target="../tags/tag984.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tags" Target="../tags/tag980.xml"/><Relationship Id="rId25" Type="http://schemas.openxmlformats.org/officeDocument/2006/relationships/image" Target="../media/image3.emf"/><Relationship Id="rId2" Type="http://schemas.openxmlformats.org/officeDocument/2006/relationships/slideLayout" Target="../slideLayouts/slideLayout187.xml"/><Relationship Id="rId16" Type="http://schemas.openxmlformats.org/officeDocument/2006/relationships/tags" Target="../tags/tag979.xml"/><Relationship Id="rId20" Type="http://schemas.openxmlformats.org/officeDocument/2006/relationships/tags" Target="../tags/tag983.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image" Target="../media/image2.emf"/><Relationship Id="rId5" Type="http://schemas.openxmlformats.org/officeDocument/2006/relationships/slideLayout" Target="../slideLayouts/slideLayout190.xml"/><Relationship Id="rId15" Type="http://schemas.openxmlformats.org/officeDocument/2006/relationships/theme" Target="../theme/theme11.xml"/><Relationship Id="rId23" Type="http://schemas.openxmlformats.org/officeDocument/2006/relationships/image" Target="../media/image1.emf"/><Relationship Id="rId10" Type="http://schemas.openxmlformats.org/officeDocument/2006/relationships/slideLayout" Target="../slideLayouts/slideLayout195.xml"/><Relationship Id="rId19" Type="http://schemas.openxmlformats.org/officeDocument/2006/relationships/tags" Target="../tags/tag982.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tags" Target="../tags/tag9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ags" Target="../tags/tag67.xml"/><Relationship Id="rId3" Type="http://schemas.openxmlformats.org/officeDocument/2006/relationships/slideLayout" Target="../slideLayouts/slideLayout14.xml"/><Relationship Id="rId21" Type="http://schemas.openxmlformats.org/officeDocument/2006/relationships/tags" Target="../tags/tag70.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ags" Target="../tags/tag66.xml"/><Relationship Id="rId25" Type="http://schemas.openxmlformats.org/officeDocument/2006/relationships/image" Target="../media/image3.emf"/><Relationship Id="rId2" Type="http://schemas.openxmlformats.org/officeDocument/2006/relationships/slideLayout" Target="../slideLayouts/slideLayout13.xml"/><Relationship Id="rId16" Type="http://schemas.openxmlformats.org/officeDocument/2006/relationships/tags" Target="../tags/tag65.xml"/><Relationship Id="rId20" Type="http://schemas.openxmlformats.org/officeDocument/2006/relationships/tags" Target="../tags/tag69.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2.emf"/><Relationship Id="rId5" Type="http://schemas.openxmlformats.org/officeDocument/2006/relationships/slideLayout" Target="../slideLayouts/slideLayout16.xml"/><Relationship Id="rId15" Type="http://schemas.openxmlformats.org/officeDocument/2006/relationships/theme" Target="../theme/theme2.xml"/><Relationship Id="rId23"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tags" Target="../tags/tag68.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ags" Target="../tags/tag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ags" Target="../tags/tag140.xml"/><Relationship Id="rId18" Type="http://schemas.openxmlformats.org/officeDocument/2006/relationships/tags" Target="../tags/tag145.xml"/><Relationship Id="rId3" Type="http://schemas.openxmlformats.org/officeDocument/2006/relationships/slideLayout" Target="../slideLayouts/slideLayout28.xml"/><Relationship Id="rId21" Type="http://schemas.openxmlformats.org/officeDocument/2006/relationships/image" Target="../media/image5.jpeg"/><Relationship Id="rId7" Type="http://schemas.openxmlformats.org/officeDocument/2006/relationships/slideLayout" Target="../slideLayouts/slideLayout32.xml"/><Relationship Id="rId12" Type="http://schemas.openxmlformats.org/officeDocument/2006/relationships/theme" Target="../theme/theme3.xml"/><Relationship Id="rId17" Type="http://schemas.openxmlformats.org/officeDocument/2006/relationships/tags" Target="../tags/tag144.xml"/><Relationship Id="rId2" Type="http://schemas.openxmlformats.org/officeDocument/2006/relationships/slideLayout" Target="../slideLayouts/slideLayout27.xml"/><Relationship Id="rId16" Type="http://schemas.openxmlformats.org/officeDocument/2006/relationships/tags" Target="../tags/tag143.xml"/><Relationship Id="rId20" Type="http://schemas.openxmlformats.org/officeDocument/2006/relationships/image" Target="../media/image4.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ags" Target="../tags/tag142.xml"/><Relationship Id="rId10" Type="http://schemas.openxmlformats.org/officeDocument/2006/relationships/slideLayout" Target="../slideLayouts/slideLayout35.xml"/><Relationship Id="rId19" Type="http://schemas.openxmlformats.org/officeDocument/2006/relationships/tags" Target="../tags/tag14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ags" Target="../tags/tag1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ags" Target="../tags/tag205.xml"/><Relationship Id="rId18" Type="http://schemas.openxmlformats.org/officeDocument/2006/relationships/tags" Target="../tags/tag210.xml"/><Relationship Id="rId3" Type="http://schemas.openxmlformats.org/officeDocument/2006/relationships/slideLayout" Target="../slideLayouts/slideLayout39.xml"/><Relationship Id="rId21" Type="http://schemas.openxmlformats.org/officeDocument/2006/relationships/image" Target="../media/image4.jpeg"/><Relationship Id="rId7" Type="http://schemas.openxmlformats.org/officeDocument/2006/relationships/slideLayout" Target="../slideLayouts/slideLayout43.xml"/><Relationship Id="rId12" Type="http://schemas.openxmlformats.org/officeDocument/2006/relationships/theme" Target="../theme/theme4.xml"/><Relationship Id="rId17" Type="http://schemas.openxmlformats.org/officeDocument/2006/relationships/tags" Target="../tags/tag209.xml"/><Relationship Id="rId2" Type="http://schemas.openxmlformats.org/officeDocument/2006/relationships/slideLayout" Target="../slideLayouts/slideLayout38.xml"/><Relationship Id="rId16" Type="http://schemas.openxmlformats.org/officeDocument/2006/relationships/tags" Target="../tags/tag208.xml"/><Relationship Id="rId20" Type="http://schemas.openxmlformats.org/officeDocument/2006/relationships/tags" Target="../tags/tag21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ags" Target="../tags/tag207.xml"/><Relationship Id="rId10" Type="http://schemas.openxmlformats.org/officeDocument/2006/relationships/slideLayout" Target="../slideLayouts/slideLayout46.xml"/><Relationship Id="rId19" Type="http://schemas.openxmlformats.org/officeDocument/2006/relationships/tags" Target="../tags/tag211.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ags" Target="../tags/tag206.xml"/><Relationship Id="rId22"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ags" Target="../tags/tag272.xml"/><Relationship Id="rId26" Type="http://schemas.openxmlformats.org/officeDocument/2006/relationships/image" Target="../media/image3.emf"/><Relationship Id="rId3" Type="http://schemas.openxmlformats.org/officeDocument/2006/relationships/slideLayout" Target="../slideLayouts/slideLayout50.xml"/><Relationship Id="rId21" Type="http://schemas.openxmlformats.org/officeDocument/2006/relationships/tags" Target="../tags/tag275.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ags" Target="../tags/tag271.xml"/><Relationship Id="rId25" Type="http://schemas.openxmlformats.org/officeDocument/2006/relationships/image" Target="../media/image2.emf"/><Relationship Id="rId2" Type="http://schemas.openxmlformats.org/officeDocument/2006/relationships/slideLayout" Target="../slideLayouts/slideLayout49.xml"/><Relationship Id="rId16" Type="http://schemas.openxmlformats.org/officeDocument/2006/relationships/theme" Target="../theme/theme5.xml"/><Relationship Id="rId20" Type="http://schemas.openxmlformats.org/officeDocument/2006/relationships/tags" Target="../tags/tag27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image" Target="../media/image1.emf"/><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tags" Target="../tags/tag277.xml"/><Relationship Id="rId10" Type="http://schemas.openxmlformats.org/officeDocument/2006/relationships/slideLayout" Target="../slideLayouts/slideLayout57.xml"/><Relationship Id="rId19" Type="http://schemas.openxmlformats.org/officeDocument/2006/relationships/tags" Target="../tags/tag273.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tags" Target="../tags/tag276.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88.xml"/><Relationship Id="rId21" Type="http://schemas.openxmlformats.org/officeDocument/2006/relationships/slideLayout" Target="../slideLayouts/slideLayout83.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63" Type="http://schemas.openxmlformats.org/officeDocument/2006/relationships/slideLayout" Target="../slideLayouts/slideLayout125.xml"/><Relationship Id="rId68" Type="http://schemas.openxmlformats.org/officeDocument/2006/relationships/slideLayout" Target="../slideLayouts/slideLayout130.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66" Type="http://schemas.openxmlformats.org/officeDocument/2006/relationships/slideLayout" Target="../slideLayouts/slideLayout128.xml"/><Relationship Id="rId74" Type="http://schemas.openxmlformats.org/officeDocument/2006/relationships/tags" Target="../tags/tag355.xml"/><Relationship Id="rId5" Type="http://schemas.openxmlformats.org/officeDocument/2006/relationships/slideLayout" Target="../slideLayouts/slideLayout67.xml"/><Relationship Id="rId61" Type="http://schemas.openxmlformats.org/officeDocument/2006/relationships/slideLayout" Target="../slideLayouts/slideLayout123.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64" Type="http://schemas.openxmlformats.org/officeDocument/2006/relationships/slideLayout" Target="../slideLayouts/slideLayout126.xml"/><Relationship Id="rId69" Type="http://schemas.openxmlformats.org/officeDocument/2006/relationships/slideLayout" Target="../slideLayouts/slideLayout131.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72" Type="http://schemas.openxmlformats.org/officeDocument/2006/relationships/tags" Target="../tags/tag35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67" Type="http://schemas.openxmlformats.org/officeDocument/2006/relationships/slideLayout" Target="../slideLayouts/slideLayout129.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62" Type="http://schemas.openxmlformats.org/officeDocument/2006/relationships/slideLayout" Target="../slideLayouts/slideLayout124.xml"/><Relationship Id="rId70" Type="http://schemas.openxmlformats.org/officeDocument/2006/relationships/theme" Target="../theme/theme6.xml"/><Relationship Id="rId75" Type="http://schemas.openxmlformats.org/officeDocument/2006/relationships/tags" Target="../tags/tag35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65" Type="http://schemas.openxmlformats.org/officeDocument/2006/relationships/slideLayout" Target="../slideLayouts/slideLayout127.xml"/><Relationship Id="rId73" Type="http://schemas.openxmlformats.org/officeDocument/2006/relationships/tags" Target="../tags/tag354.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9" Type="http://schemas.openxmlformats.org/officeDocument/2006/relationships/slideLayout" Target="../slideLayouts/slideLayout101.xml"/><Relationship Id="rId34" Type="http://schemas.openxmlformats.org/officeDocument/2006/relationships/slideLayout" Target="../slideLayouts/slideLayout96.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7" Type="http://schemas.openxmlformats.org/officeDocument/2006/relationships/slideLayout" Target="../slideLayouts/slideLayout69.xml"/><Relationship Id="rId71" Type="http://schemas.openxmlformats.org/officeDocument/2006/relationships/tags" Target="../tags/tag3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tags" Target="../tags/tag693.xml"/><Relationship Id="rId3" Type="http://schemas.openxmlformats.org/officeDocument/2006/relationships/slideLayout" Target="../slideLayouts/slideLayout134.xml"/><Relationship Id="rId21" Type="http://schemas.openxmlformats.org/officeDocument/2006/relationships/tags" Target="../tags/tag696.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tags" Target="../tags/tag692.xml"/><Relationship Id="rId25" Type="http://schemas.openxmlformats.org/officeDocument/2006/relationships/image" Target="../media/image3.emf"/><Relationship Id="rId2" Type="http://schemas.openxmlformats.org/officeDocument/2006/relationships/slideLayout" Target="../slideLayouts/slideLayout133.xml"/><Relationship Id="rId16" Type="http://schemas.openxmlformats.org/officeDocument/2006/relationships/tags" Target="../tags/tag691.xml"/><Relationship Id="rId20" Type="http://schemas.openxmlformats.org/officeDocument/2006/relationships/tags" Target="../tags/tag695.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image" Target="../media/image2.emf"/><Relationship Id="rId5" Type="http://schemas.openxmlformats.org/officeDocument/2006/relationships/slideLayout" Target="../slideLayouts/slideLayout136.xml"/><Relationship Id="rId15" Type="http://schemas.openxmlformats.org/officeDocument/2006/relationships/theme" Target="../theme/theme7.xml"/><Relationship Id="rId23" Type="http://schemas.openxmlformats.org/officeDocument/2006/relationships/image" Target="../media/image1.emf"/><Relationship Id="rId10" Type="http://schemas.openxmlformats.org/officeDocument/2006/relationships/slideLayout" Target="../slideLayouts/slideLayout141.xml"/><Relationship Id="rId19" Type="http://schemas.openxmlformats.org/officeDocument/2006/relationships/tags" Target="../tags/tag694.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tags" Target="../tags/tag69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tags" Target="../tags/tag767.xml"/><Relationship Id="rId3" Type="http://schemas.openxmlformats.org/officeDocument/2006/relationships/slideLayout" Target="../slideLayouts/slideLayout148.xml"/><Relationship Id="rId21" Type="http://schemas.openxmlformats.org/officeDocument/2006/relationships/tags" Target="../tags/tag770.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tags" Target="../tags/tag766.xml"/><Relationship Id="rId25" Type="http://schemas.openxmlformats.org/officeDocument/2006/relationships/image" Target="../media/image3.emf"/><Relationship Id="rId2" Type="http://schemas.openxmlformats.org/officeDocument/2006/relationships/slideLayout" Target="../slideLayouts/slideLayout147.xml"/><Relationship Id="rId16" Type="http://schemas.openxmlformats.org/officeDocument/2006/relationships/tags" Target="../tags/tag765.xml"/><Relationship Id="rId20" Type="http://schemas.openxmlformats.org/officeDocument/2006/relationships/tags" Target="../tags/tag769.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image" Target="../media/image2.emf"/><Relationship Id="rId5" Type="http://schemas.openxmlformats.org/officeDocument/2006/relationships/slideLayout" Target="../slideLayouts/slideLayout150.xml"/><Relationship Id="rId15" Type="http://schemas.openxmlformats.org/officeDocument/2006/relationships/theme" Target="../theme/theme8.xml"/><Relationship Id="rId23" Type="http://schemas.openxmlformats.org/officeDocument/2006/relationships/image" Target="../media/image1.emf"/><Relationship Id="rId10" Type="http://schemas.openxmlformats.org/officeDocument/2006/relationships/slideLayout" Target="../slideLayouts/slideLayout155.xml"/><Relationship Id="rId19" Type="http://schemas.openxmlformats.org/officeDocument/2006/relationships/tags" Target="../tags/tag768.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tags" Target="../tags/tag7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tags" Target="../tags/tag842.xml"/><Relationship Id="rId3" Type="http://schemas.openxmlformats.org/officeDocument/2006/relationships/slideLayout" Target="../slideLayouts/slideLayout162.xml"/><Relationship Id="rId21" Type="http://schemas.openxmlformats.org/officeDocument/2006/relationships/tags" Target="../tags/tag845.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tags" Target="../tags/tag841.xml"/><Relationship Id="rId2" Type="http://schemas.openxmlformats.org/officeDocument/2006/relationships/slideLayout" Target="../slideLayouts/slideLayout161.xml"/><Relationship Id="rId16" Type="http://schemas.openxmlformats.org/officeDocument/2006/relationships/tags" Target="../tags/tag840.xml"/><Relationship Id="rId20" Type="http://schemas.openxmlformats.org/officeDocument/2006/relationships/tags" Target="../tags/tag844.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tags" Target="../tags/tag839.xml"/><Relationship Id="rId23" Type="http://schemas.openxmlformats.org/officeDocument/2006/relationships/image" Target="../media/image5.jpeg"/><Relationship Id="rId10" Type="http://schemas.openxmlformats.org/officeDocument/2006/relationships/slideLayout" Target="../slideLayouts/slideLayout169.xml"/><Relationship Id="rId19" Type="http://schemas.openxmlformats.org/officeDocument/2006/relationships/tags" Target="../tags/tag843.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theme" Target="../theme/theme9.xml"/><Relationship Id="rId22"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4"/>
            </p:custDataLst>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352"/>
            <a:ext cx="2133600" cy="365125"/>
          </a:xfrm>
          <a:prstGeom prst="rect">
            <a:avLst/>
          </a:prstGeom>
        </p:spPr>
        <p:txBody>
          <a:bodyPr vert="horz" lIns="91440" tIns="45720" rIns="91440" bIns="45720" rtlCol="0" anchor="ctr"/>
          <a:lstStyle>
            <a:defPPr>
              <a:defRPr lang="en-US" smtId="4294967295"/>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defTabSz="457200"/>
            <a:fld id="{89FEFD27-414C-45E7-8BC8-C5EB7B83A4B1}" type="datetime1">
              <a:rPr lang="en-US" smtClean="0">
                <a:solidFill>
                  <a:prstClr val="black">
                    <a:tint val="75000"/>
                  </a:prstClr>
                </a:solidFill>
              </a:rPr>
              <a:t>5/21/18</a:t>
            </a:fld>
            <a:endParaRPr lang="en-US">
              <a:solidFill>
                <a:prstClr val="black">
                  <a:tint val="75000"/>
                </a:prstClr>
              </a:solidFill>
            </a:endParaRPr>
          </a:p>
        </p:txBody>
      </p:sp>
      <p:sp>
        <p:nvSpPr>
          <p:cNvPr id="5" name="Footer Placeholder 4"/>
          <p:cNvSpPr>
            <a:spLocks noGrp="1"/>
          </p:cNvSpPr>
          <p:nvPr>
            <p:ph type="ftr" sz="quarter" idx="3"/>
            <p:custDataLst>
              <p:tags r:id="rId16"/>
            </p:custDataLst>
          </p:nvPr>
        </p:nvSpPr>
        <p:spPr>
          <a:xfrm>
            <a:off x="3124200" y="6356352"/>
            <a:ext cx="2895600" cy="365125"/>
          </a:xfrm>
          <a:prstGeom prst="rect">
            <a:avLst/>
          </a:prstGeom>
        </p:spPr>
        <p:txBody>
          <a:bodyPr vert="horz" lIns="91440" tIns="45720" rIns="91440" bIns="45720" rtlCol="0" anchor="ctr"/>
          <a:lstStyle>
            <a:defPPr>
              <a:defRPr lang="en-US" smtId="4294967295"/>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defTabSz="457200"/>
            <a:endParaRPr lang="en-US">
              <a:solidFill>
                <a:prstClr val="black">
                  <a:tint val="75000"/>
                </a:prstClr>
              </a:solidFill>
            </a:endParaRPr>
          </a:p>
        </p:txBody>
      </p:sp>
      <p:sp>
        <p:nvSpPr>
          <p:cNvPr id="6" name="Slide Number Placeholder 5"/>
          <p:cNvSpPr>
            <a:spLocks noGrp="1"/>
          </p:cNvSpPr>
          <p:nvPr>
            <p:ph type="sldNum" sz="quarter" idx="4"/>
            <p:custDataLst>
              <p:tags r:id="rId17"/>
            </p:custDataLst>
          </p:nvPr>
        </p:nvSpPr>
        <p:spPr>
          <a:xfrm>
            <a:off x="6553200" y="6356352"/>
            <a:ext cx="2133600" cy="365125"/>
          </a:xfrm>
          <a:prstGeom prst="rect">
            <a:avLst/>
          </a:prstGeom>
        </p:spPr>
        <p:txBody>
          <a:bodyPr vert="horz" lIns="91440" tIns="45720" rIns="91440" bIns="45720" rtlCol="0" anchor="ctr"/>
          <a:lstStyle>
            <a:defPPr>
              <a:defRPr lang="en-US" smtId="4294967295"/>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defTabSz="457200"/>
            <a:fld id="{824BCA52-C17D-7C49-BFAA-F35C067B052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451890336"/>
      </p:ext>
    </p:extLst>
  </p:cSld>
  <p:clrMap bg1="lt1" tx1="dk1" bg2="lt2" tx2="dk2" accent1="accent1" accent2="accent2" accent3="accent3" accent4="accent4" accent5="accent5" accent6="accent6" hlink="hlink" folHlink="folHlink"/>
  <p:sldLayoutIdLst>
    <p:sldLayoutId id="2147483660"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5"/>
            </p:custDataLst>
          </p:nvPr>
        </p:nvSpPr>
        <p:spPr>
          <a:xfrm>
            <a:off x="457200" y="880264"/>
            <a:ext cx="8229600" cy="7920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6"/>
            </p:custDataLst>
          </p:nvPr>
        </p:nvSpPr>
        <p:spPr>
          <a:xfrm>
            <a:off x="457200" y="1751230"/>
            <a:ext cx="8229600" cy="43749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custDataLst>
              <p:tags r:id="rId17"/>
            </p:custDataLst>
          </p:nvPr>
        </p:nvSpPr>
        <p:spPr>
          <a:xfrm>
            <a:off x="3124200" y="6356350"/>
            <a:ext cx="2895600" cy="365125"/>
          </a:xfrm>
          <a:prstGeom prst="rect">
            <a:avLst/>
          </a:prstGeom>
        </p:spPr>
        <p:txBody>
          <a:bodyPr vert="horz" lIns="91440" tIns="45720" rIns="91440" bIns="45720" rtlCol="0" anchor="ctr"/>
          <a:lstStyle>
            <a:defPPr>
              <a:defRPr lang="en-US" smtId="4294967295"/>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endParaRPr lang="en-US"/>
          </a:p>
        </p:txBody>
      </p:sp>
      <p:sp>
        <p:nvSpPr>
          <p:cNvPr id="6" name="Slide Number Placeholder 5"/>
          <p:cNvSpPr>
            <a:spLocks noGrp="1"/>
          </p:cNvSpPr>
          <p:nvPr>
            <p:ph type="sldNum" sz="quarter" idx="4"/>
            <p:custDataLst>
              <p:tags r:id="rId18"/>
            </p:custDataLst>
          </p:nvPr>
        </p:nvSpPr>
        <p:spPr>
          <a:xfrm>
            <a:off x="6553200" y="6356350"/>
            <a:ext cx="2133600" cy="365125"/>
          </a:xfrm>
          <a:prstGeom prst="rect">
            <a:avLst/>
          </a:prstGeom>
        </p:spPr>
        <p:txBody>
          <a:bodyPr vert="horz" lIns="91440" tIns="45720" rIns="91440" bIns="45720" rtlCol="0" anchor="ctr"/>
          <a:lstStyle>
            <a:defPPr>
              <a:defRPr lang="en-US" smtId="4294967295"/>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577E57DE-9B8D-4B4A-B453-B7790F7EFDA3}" type="slidenum">
              <a:rPr lang="en-US" smtClean="0"/>
              <a:t>‹#›</a:t>
            </a:fld>
            <a:endParaRPr lang="en-US"/>
          </a:p>
        </p:txBody>
      </p:sp>
      <p:pic>
        <p:nvPicPr>
          <p:cNvPr id="10" name="Picture 9" descr="brain_update-header-no-text[2].jpg"/>
          <p:cNvPicPr>
            <a:picLocks noChangeAspect="1"/>
          </p:cNvPicPr>
          <p:nvPr userDrawn="1">
            <p:custDataLst>
              <p:tags r:id="rId19"/>
            </p:custDataLst>
          </p:nvPr>
        </p:nvPicPr>
        <p:blipFill>
          <a:blip r:embed="rId22">
            <a:extLst>
              <a:ext uri="{28A0092B-C50C-407E-A947-70E740481C1C}">
                <a14:useLocalDpi xmlns:a14="http://schemas.microsoft.com/office/drawing/2010/main" val="0"/>
              </a:ext>
            </a:extLst>
          </a:blip>
          <a:stretch>
            <a:fillRect/>
          </a:stretch>
        </p:blipFill>
        <p:spPr>
          <a:xfrm>
            <a:off x="0" y="0"/>
            <a:ext cx="9162288" cy="832936"/>
          </a:xfrm>
          <a:prstGeom prst="rect">
            <a:avLst/>
          </a:prstGeom>
        </p:spPr>
      </p:pic>
      <p:sp>
        <p:nvSpPr>
          <p:cNvPr id="11" name="TextBox 10"/>
          <p:cNvSpPr txBox="1"/>
          <p:nvPr userDrawn="1">
            <p:custDataLst>
              <p:tags r:id="rId20"/>
            </p:custDataLst>
          </p:nvPr>
        </p:nvSpPr>
        <p:spPr>
          <a:xfrm>
            <a:off x="394096" y="328083"/>
            <a:ext cx="2878155" cy="427147"/>
          </a:xfrm>
          <a:prstGeom prst="rect">
            <a:avLst/>
          </a:prstGeom>
          <a:noFill/>
        </p:spPr>
        <p:txBody>
          <a:bodyPr wrap="non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r>
              <a:rPr lang="en-US" sz="2200" b="1">
                <a:solidFill>
                  <a:schemeClr val="bg1"/>
                </a:solidFill>
              </a:rPr>
              <a:t>THE</a:t>
            </a:r>
            <a:r>
              <a:rPr lang="en-US" sz="2200" b="1" baseline="0">
                <a:solidFill>
                  <a:schemeClr val="bg1"/>
                </a:solidFill>
              </a:rPr>
              <a:t> BRAIN INITIATIVE®</a:t>
            </a:r>
            <a:endParaRPr lang="en-US" sz="2200" b="1" baseline="30000">
              <a:solidFill>
                <a:schemeClr val="bg1"/>
              </a:solidFill>
            </a:endParaRPr>
          </a:p>
        </p:txBody>
      </p:sp>
      <p:pic>
        <p:nvPicPr>
          <p:cNvPr id="9" name="Picture 8" descr="C:\Users\davidkk\Desktop\Webinar materials\Good News for NIH and the BRAIN Initiative! « BRAIN Feedback_files\NIH_header.jpg"/>
          <p:cNvPicPr>
            <a:picLocks noChangeAspect="1" noChangeArrowheads="1"/>
          </p:cNvPicPr>
          <p:nvPr userDrawn="1">
            <p:custDataLst>
              <p:tags r:id="rId21"/>
            </p:custDataLst>
          </p:nvPr>
        </p:nvPicPr>
        <p:blipFill>
          <a:blip r:embed="rId23">
            <a:extLst>
              <a:ext uri="{28A0092B-C50C-407E-A947-70E740481C1C}">
                <a14:useLocalDpi xmlns:a14="http://schemas.microsoft.com/office/drawing/2010/main" val="0"/>
              </a:ext>
            </a:extLst>
          </a:blip>
          <a:stretch>
            <a:fillRect/>
          </a:stretch>
        </p:blipFill>
        <p:spPr bwMode="auto">
          <a:xfrm>
            <a:off x="76747" y="6126163"/>
            <a:ext cx="3066384" cy="731835"/>
          </a:xfrm>
          <a:prstGeom prst="rect">
            <a:avLst/>
          </a:prstGeom>
          <a:noFill/>
          <a:extLst>
            <a:ext uri="{909E8E84-426E-40dd-AFC4-6F175D3DCCD1}">
              <a14:hiddenFill xmlns="" xmlns:a14="http://schemas.microsoft.com/office/drawing/2010/main" xmlns:p15="http://schemas.microsoft.com/office/powerpoint/2012/main" xmlns:p14="http://schemas.microsoft.com/office/powerpoint/2010/main">
                <a:solidFill>
                  <a:srgbClr val="FFFFFF"/>
                </a:solidFill>
              </a14:hiddenFill>
            </a:ext>
          </a:extLst>
        </p:spPr>
      </p:pic>
    </p:spTree>
    <p:extLst>
      <p:ext uri="{BB962C8B-B14F-4D97-AF65-F5344CB8AC3E}">
        <p14:creationId xmlns:p14="http://schemas.microsoft.com/office/powerpoint/2010/main" val="2386735325"/>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 id="2147484413" r:id="rId12"/>
    <p:sldLayoutId id="2147484414" r:id="rId13"/>
  </p:sldLayoutIdLst>
  <p:transition/>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custDataLst>
              <p:tags r:id="rId16"/>
            </p:custDataLst>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custDataLst>
              <p:tags r:id="rId17"/>
            </p:custDataLst>
          </p:nvPr>
        </p:nvSpPr>
        <p:spPr>
          <a:xfrm>
            <a:off x="3124200" y="6356350"/>
            <a:ext cx="2895600" cy="365125"/>
          </a:xfrm>
          <a:prstGeom prst="rect">
            <a:avLst/>
          </a:prstGeom>
        </p:spPr>
        <p:txBody>
          <a:bodyPr vert="horz" lIns="91440" tIns="45720" rIns="91440" bIns="45720" rtlCol="0" anchor="ctr"/>
          <a:lstStyle>
            <a:defPPr>
              <a:defRPr lang="en-US" smtId="4294967295"/>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endParaRPr lang="en-US">
              <a:solidFill>
                <a:prstClr val="black">
                  <a:tint val="75000"/>
                </a:prstClr>
              </a:solidFill>
            </a:endParaRPr>
          </a:p>
        </p:txBody>
      </p:sp>
      <p:sp>
        <p:nvSpPr>
          <p:cNvPr id="6" name="Slide Number Placeholder 5"/>
          <p:cNvSpPr>
            <a:spLocks noGrp="1"/>
          </p:cNvSpPr>
          <p:nvPr>
            <p:ph type="sldNum" sz="quarter" idx="4"/>
            <p:custDataLst>
              <p:tags r:id="rId18"/>
            </p:custDataLst>
          </p:nvPr>
        </p:nvSpPr>
        <p:spPr>
          <a:xfrm>
            <a:off x="6553200" y="6356350"/>
            <a:ext cx="2133600" cy="365125"/>
          </a:xfrm>
          <a:prstGeom prst="rect">
            <a:avLst/>
          </a:prstGeom>
        </p:spPr>
        <p:txBody>
          <a:bodyPr vert="horz" lIns="91440" tIns="45720" rIns="91440" bIns="45720" rtlCol="0" anchor="ctr"/>
          <a:lstStyle>
            <a:defPPr>
              <a:defRPr lang="en-US" smtId="4294967295"/>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pic>
        <p:nvPicPr>
          <p:cNvPr id="7" name="Picture 6"/>
          <p:cNvPicPr>
            <a:picLocks noChangeAspect="1"/>
          </p:cNvPicPr>
          <p:nvPr userDrawn="1">
            <p:custDataLst>
              <p:tags r:id="rId19"/>
            </p:custDataLst>
          </p:nvPr>
        </p:nvPicPr>
        <p:blipFill>
          <a:blip r:embed="rId23">
            <a:extLst>
              <a:ext uri="{28A0092B-C50C-407E-A947-70E740481C1C}">
                <a14:useLocalDpi xmlns:a14="http://schemas.microsoft.com/office/drawing/2010/main"/>
              </a:ext>
            </a:extLst>
          </a:blip>
          <a:stretch>
            <a:fillRect/>
          </a:stretch>
        </p:blipFill>
        <p:spPr>
          <a:xfrm>
            <a:off x="0" y="-1"/>
            <a:ext cx="9144000" cy="928688"/>
          </a:xfrm>
          <a:prstGeom prst="rect">
            <a:avLst/>
          </a:prstGeom>
        </p:spPr>
      </p:pic>
      <p:pic>
        <p:nvPicPr>
          <p:cNvPr id="8" name="Picture 7"/>
          <p:cNvPicPr>
            <a:picLocks noChangeAspect="1"/>
          </p:cNvPicPr>
          <p:nvPr userDrawn="1">
            <p:custDataLst>
              <p:tags r:id="rId20"/>
            </p:custDataLst>
          </p:nvPr>
        </p:nvPicPr>
        <p:blipFill>
          <a:blip r:embed="rId24">
            <a:extLst>
              <a:ext uri="{28A0092B-C50C-407E-A947-70E740481C1C}">
                <a14:useLocalDpi xmlns:a14="http://schemas.microsoft.com/office/drawing/2010/main"/>
              </a:ext>
            </a:extLst>
          </a:blip>
          <a:stretch>
            <a:fillRect/>
          </a:stretch>
        </p:blipFill>
        <p:spPr>
          <a:xfrm>
            <a:off x="268709" y="6387060"/>
            <a:ext cx="1549400" cy="342900"/>
          </a:xfrm>
          <a:prstGeom prst="rect">
            <a:avLst/>
          </a:prstGeom>
        </p:spPr>
      </p:pic>
      <p:pic>
        <p:nvPicPr>
          <p:cNvPr id="9" name="Picture 8"/>
          <p:cNvPicPr>
            <a:picLocks noChangeAspect="1"/>
          </p:cNvPicPr>
          <p:nvPr userDrawn="1">
            <p:custDataLst>
              <p:tags r:id="rId21"/>
            </p:custDataLst>
          </p:nvPr>
        </p:nvPicPr>
        <p:blipFill>
          <a:blip r:embed="rId25">
            <a:extLst>
              <a:ext uri="{28A0092B-C50C-407E-A947-70E740481C1C}">
                <a14:useLocalDpi xmlns:a14="http://schemas.microsoft.com/office/drawing/2010/main"/>
              </a:ext>
            </a:extLst>
          </a:blip>
          <a:stretch>
            <a:fillRect/>
          </a:stretch>
        </p:blipFill>
        <p:spPr>
          <a:xfrm>
            <a:off x="7985259" y="6158460"/>
            <a:ext cx="571500" cy="571500"/>
          </a:xfrm>
          <a:prstGeom prst="rect">
            <a:avLst/>
          </a:prstGeom>
        </p:spPr>
      </p:pic>
      <p:sp>
        <p:nvSpPr>
          <p:cNvPr id="2" name="Title Placeholder 1"/>
          <p:cNvSpPr>
            <a:spLocks noGrp="1"/>
          </p:cNvSpPr>
          <p:nvPr>
            <p:ph type="title"/>
            <p:custDataLst>
              <p:tags r:id="rId22"/>
            </p:custDataLst>
          </p:nvPr>
        </p:nvSpPr>
        <p:spPr>
          <a:xfrm>
            <a:off x="457200" y="-170558"/>
            <a:ext cx="82296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69870450"/>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 id="2147484428" r:id="rId13"/>
    <p:sldLayoutId id="2147484429" r:id="rId14"/>
  </p:sldLayoutIdLst>
  <p:transition/>
  <p:txStyles>
    <p:titleStyle>
      <a:lvl1pPr algn="ctr" defTabSz="914400" rtl="0" eaLnBrk="1" latinLnBrk="0" hangingPunct="1">
        <a:spcBef>
          <a:spcPct val="0"/>
        </a:spcBef>
        <a:buNone/>
        <a:defRPr sz="40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custDataLst>
              <p:tags r:id="rId16"/>
            </p:custDataLst>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custDataLst>
              <p:tags r:id="rId17"/>
            </p:custDataLst>
          </p:nvPr>
        </p:nvSpPr>
        <p:spPr>
          <a:xfrm>
            <a:off x="3124200" y="6356352"/>
            <a:ext cx="2895600" cy="365125"/>
          </a:xfrm>
          <a:prstGeom prst="rect">
            <a:avLst/>
          </a:prstGeom>
        </p:spPr>
        <p:txBody>
          <a:bodyPr vert="horz" lIns="91440" tIns="45720" rIns="91440" bIns="45720" rtlCol="0" anchor="ctr"/>
          <a:lstStyle>
            <a:defPPr>
              <a:defRPr lang="en-US" smtId="4294967295"/>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endParaRPr lang="en-US">
              <a:solidFill>
                <a:prstClr val="black">
                  <a:tint val="75000"/>
                </a:prstClr>
              </a:solidFill>
            </a:endParaRPr>
          </a:p>
        </p:txBody>
      </p:sp>
      <p:sp>
        <p:nvSpPr>
          <p:cNvPr id="6" name="Slide Number Placeholder 5"/>
          <p:cNvSpPr>
            <a:spLocks noGrp="1"/>
          </p:cNvSpPr>
          <p:nvPr>
            <p:ph type="sldNum" sz="quarter" idx="4"/>
            <p:custDataLst>
              <p:tags r:id="rId18"/>
            </p:custDataLst>
          </p:nvPr>
        </p:nvSpPr>
        <p:spPr>
          <a:xfrm>
            <a:off x="6553200" y="6356352"/>
            <a:ext cx="2133600" cy="365125"/>
          </a:xfrm>
          <a:prstGeom prst="rect">
            <a:avLst/>
          </a:prstGeom>
        </p:spPr>
        <p:txBody>
          <a:bodyPr vert="horz" lIns="91440" tIns="45720" rIns="91440" bIns="45720" rtlCol="0" anchor="ctr"/>
          <a:lstStyle>
            <a:defPPr>
              <a:defRPr lang="en-US" smtId="4294967295"/>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C0CF270D-EBC3-46C7-BDEA-97FFFEA98764}" type="slidenum">
              <a:rPr lang="en-US" smtClean="0">
                <a:solidFill>
                  <a:prstClr val="black">
                    <a:tint val="75000"/>
                  </a:prstClr>
                </a:solidFill>
              </a:rPr>
              <a:t>‹#›</a:t>
            </a:fld>
            <a:endParaRPr lang="en-US">
              <a:solidFill>
                <a:prstClr val="black">
                  <a:tint val="75000"/>
                </a:prstClr>
              </a:solidFill>
            </a:endParaRPr>
          </a:p>
        </p:txBody>
      </p:sp>
      <p:pic>
        <p:nvPicPr>
          <p:cNvPr id="7" name="Picture 6"/>
          <p:cNvPicPr>
            <a:picLocks noChangeAspect="1"/>
          </p:cNvPicPr>
          <p:nvPr userDrawn="1">
            <p:custDataLst>
              <p:tags r:id="rId19"/>
            </p:custDataLst>
          </p:nvPr>
        </p:nvPicPr>
        <p:blipFill>
          <a:blip r:embed="rId23">
            <a:extLst>
              <a:ext uri="{28A0092B-C50C-407E-A947-70E740481C1C}">
                <a14:useLocalDpi xmlns:a14="http://schemas.microsoft.com/office/drawing/2010/main"/>
              </a:ext>
            </a:extLst>
          </a:blip>
          <a:stretch>
            <a:fillRect/>
          </a:stretch>
        </p:blipFill>
        <p:spPr>
          <a:xfrm>
            <a:off x="0" y="-1"/>
            <a:ext cx="9144000" cy="928688"/>
          </a:xfrm>
          <a:prstGeom prst="rect">
            <a:avLst/>
          </a:prstGeom>
        </p:spPr>
      </p:pic>
      <p:pic>
        <p:nvPicPr>
          <p:cNvPr id="8" name="Picture 7"/>
          <p:cNvPicPr>
            <a:picLocks noChangeAspect="1"/>
          </p:cNvPicPr>
          <p:nvPr userDrawn="1">
            <p:custDataLst>
              <p:tags r:id="rId20"/>
            </p:custDataLst>
          </p:nvPr>
        </p:nvPicPr>
        <p:blipFill>
          <a:blip r:embed="rId24">
            <a:extLst>
              <a:ext uri="{28A0092B-C50C-407E-A947-70E740481C1C}">
                <a14:useLocalDpi xmlns:a14="http://schemas.microsoft.com/office/drawing/2010/main"/>
              </a:ext>
            </a:extLst>
          </a:blip>
          <a:stretch>
            <a:fillRect/>
          </a:stretch>
        </p:blipFill>
        <p:spPr>
          <a:xfrm>
            <a:off x="268710" y="6387060"/>
            <a:ext cx="1549400" cy="342900"/>
          </a:xfrm>
          <a:prstGeom prst="rect">
            <a:avLst/>
          </a:prstGeom>
        </p:spPr>
      </p:pic>
      <p:pic>
        <p:nvPicPr>
          <p:cNvPr id="9" name="Picture 8"/>
          <p:cNvPicPr>
            <a:picLocks noChangeAspect="1"/>
          </p:cNvPicPr>
          <p:nvPr userDrawn="1">
            <p:custDataLst>
              <p:tags r:id="rId21"/>
            </p:custDataLst>
          </p:nvPr>
        </p:nvPicPr>
        <p:blipFill>
          <a:blip r:embed="rId25">
            <a:extLst>
              <a:ext uri="{28A0092B-C50C-407E-A947-70E740481C1C}">
                <a14:useLocalDpi xmlns:a14="http://schemas.microsoft.com/office/drawing/2010/main"/>
              </a:ext>
            </a:extLst>
          </a:blip>
          <a:stretch>
            <a:fillRect/>
          </a:stretch>
        </p:blipFill>
        <p:spPr>
          <a:xfrm>
            <a:off x="7985259" y="6158460"/>
            <a:ext cx="571500" cy="571500"/>
          </a:xfrm>
          <a:prstGeom prst="rect">
            <a:avLst/>
          </a:prstGeom>
        </p:spPr>
      </p:pic>
      <p:sp>
        <p:nvSpPr>
          <p:cNvPr id="2" name="Title Placeholder 1"/>
          <p:cNvSpPr>
            <a:spLocks noGrp="1"/>
          </p:cNvSpPr>
          <p:nvPr>
            <p:ph type="title"/>
            <p:custDataLst>
              <p:tags r:id="rId22"/>
            </p:custDataLst>
          </p:nvPr>
        </p:nvSpPr>
        <p:spPr>
          <a:xfrm>
            <a:off x="457200" y="-170558"/>
            <a:ext cx="82296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6848907"/>
      </p:ext>
    </p:extLst>
  </p:cSld>
  <p:clrMap bg1="lt1" tx1="dk1" bg2="lt2" tx2="dk2" accent1="accent1" accent2="accent2" accent3="accent3" accent4="accent4" accent5="accent5" accent6="accent6" hlink="hlink" folHlink="folHlink"/>
  <p:sldLayoutIdLst>
    <p:sldLayoutId id="2147483700"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ransition/>
  <p:hf sldNum="0" hdr="0" ftr="0" dt="0"/>
  <p:txStyles>
    <p:titleStyle>
      <a:lvl1pPr algn="ctr" defTabSz="914400" rtl="0" eaLnBrk="1" latinLnBrk="0" hangingPunct="1">
        <a:spcBef>
          <a:spcPct val="0"/>
        </a:spcBef>
        <a:buNone/>
        <a:defRPr sz="40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880264"/>
            <a:ext cx="8229600" cy="7920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4"/>
            </p:custDataLst>
          </p:nvPr>
        </p:nvSpPr>
        <p:spPr>
          <a:xfrm>
            <a:off x="457200" y="1751230"/>
            <a:ext cx="8229600" cy="43749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custDataLst>
              <p:tags r:id="rId15"/>
            </p:custDataLst>
          </p:nvPr>
        </p:nvSpPr>
        <p:spPr>
          <a:xfrm>
            <a:off x="3124200" y="6356350"/>
            <a:ext cx="2895600" cy="365125"/>
          </a:xfrm>
          <a:prstGeom prst="rect">
            <a:avLst/>
          </a:prstGeom>
        </p:spPr>
        <p:txBody>
          <a:bodyPr vert="horz" lIns="91440" tIns="45720" rIns="91440" bIns="45720" rtlCol="0" anchor="ctr"/>
          <a:lstStyle>
            <a:defPPr>
              <a:defRPr lang="en-US" smtId="4294967295"/>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endParaRPr lang="en-US"/>
          </a:p>
        </p:txBody>
      </p:sp>
      <p:sp>
        <p:nvSpPr>
          <p:cNvPr id="6" name="Slide Number Placeholder 5"/>
          <p:cNvSpPr>
            <a:spLocks noGrp="1"/>
          </p:cNvSpPr>
          <p:nvPr>
            <p:ph type="sldNum" sz="quarter" idx="4"/>
            <p:custDataLst>
              <p:tags r:id="rId16"/>
            </p:custDataLst>
          </p:nvPr>
        </p:nvSpPr>
        <p:spPr>
          <a:xfrm>
            <a:off x="6553200" y="6356350"/>
            <a:ext cx="2133600" cy="365125"/>
          </a:xfrm>
          <a:prstGeom prst="rect">
            <a:avLst/>
          </a:prstGeom>
        </p:spPr>
        <p:txBody>
          <a:bodyPr vert="horz" lIns="91440" tIns="45720" rIns="91440" bIns="45720" rtlCol="0" anchor="ctr"/>
          <a:lstStyle>
            <a:defPPr>
              <a:defRPr lang="en-US" smtId="4294967295"/>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577E57DE-9B8D-4B4A-B453-B7790F7EFDA3}" type="slidenum">
              <a:rPr lang="en-US" smtClean="0"/>
              <a:t>‹#›</a:t>
            </a:fld>
            <a:endParaRPr lang="en-US"/>
          </a:p>
        </p:txBody>
      </p:sp>
      <p:pic>
        <p:nvPicPr>
          <p:cNvPr id="10" name="Picture 9" descr="brain_update-header-no-text[2].jpg"/>
          <p:cNvPicPr>
            <a:picLocks noChangeAspect="1"/>
          </p:cNvPicPr>
          <p:nvPr userDrawn="1">
            <p:custDataLst>
              <p:tags r:id="rId17"/>
            </p:custDataLst>
          </p:nvPr>
        </p:nvPicPr>
        <p:blipFill>
          <a:blip r:embed="rId20">
            <a:extLst>
              <a:ext uri="{28A0092B-C50C-407E-A947-70E740481C1C}">
                <a14:useLocalDpi xmlns:a14="http://schemas.microsoft.com/office/drawing/2010/main" val="0"/>
              </a:ext>
            </a:extLst>
          </a:blip>
          <a:stretch>
            <a:fillRect/>
          </a:stretch>
        </p:blipFill>
        <p:spPr>
          <a:xfrm>
            <a:off x="0" y="0"/>
            <a:ext cx="9162288" cy="832936"/>
          </a:xfrm>
          <a:prstGeom prst="rect">
            <a:avLst/>
          </a:prstGeom>
        </p:spPr>
      </p:pic>
      <p:sp>
        <p:nvSpPr>
          <p:cNvPr id="11" name="TextBox 10"/>
          <p:cNvSpPr txBox="1"/>
          <p:nvPr userDrawn="1">
            <p:custDataLst>
              <p:tags r:id="rId18"/>
            </p:custDataLst>
          </p:nvPr>
        </p:nvSpPr>
        <p:spPr>
          <a:xfrm>
            <a:off x="394096" y="328083"/>
            <a:ext cx="2878155" cy="427147"/>
          </a:xfrm>
          <a:prstGeom prst="rect">
            <a:avLst/>
          </a:prstGeom>
          <a:noFill/>
        </p:spPr>
        <p:txBody>
          <a:bodyPr wrap="non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r>
              <a:rPr lang="en-US" sz="2200" b="1">
                <a:solidFill>
                  <a:schemeClr val="bg1"/>
                </a:solidFill>
              </a:rPr>
              <a:t>THE</a:t>
            </a:r>
            <a:r>
              <a:rPr lang="en-US" sz="2200" b="1" baseline="0">
                <a:solidFill>
                  <a:schemeClr val="bg1"/>
                </a:solidFill>
              </a:rPr>
              <a:t> BRAIN INITIATIVE®</a:t>
            </a:r>
            <a:endParaRPr lang="en-US" sz="2200" b="1" baseline="30000">
              <a:solidFill>
                <a:schemeClr val="bg1"/>
              </a:solidFill>
            </a:endParaRPr>
          </a:p>
        </p:txBody>
      </p:sp>
      <p:pic>
        <p:nvPicPr>
          <p:cNvPr id="9" name="Picture 8" descr="C:\Users\davidkk\Desktop\Webinar materials\Good News for NIH and the BRAIN Initiative! « BRAIN Feedback_files\NIH_header.jpg"/>
          <p:cNvPicPr>
            <a:picLocks noChangeAspect="1" noChangeArrowheads="1"/>
          </p:cNvPicPr>
          <p:nvPr userDrawn="1">
            <p:custDataLst>
              <p:tags r:id="rId19"/>
            </p:custDataLst>
          </p:nvPr>
        </p:nvPicPr>
        <p:blipFill>
          <a:blip r:embed="rId21">
            <a:extLst>
              <a:ext uri="{28A0092B-C50C-407E-A947-70E740481C1C}">
                <a14:useLocalDpi xmlns:a14="http://schemas.microsoft.com/office/drawing/2010/main" val="0"/>
              </a:ext>
            </a:extLst>
          </a:blip>
          <a:stretch>
            <a:fillRect/>
          </a:stretch>
        </p:blipFill>
        <p:spPr bwMode="auto">
          <a:xfrm>
            <a:off x="76747" y="6126163"/>
            <a:ext cx="3066384" cy="731835"/>
          </a:xfrm>
          <a:prstGeom prst="rect">
            <a:avLst/>
          </a:prstGeom>
          <a:noFill/>
          <a:extLst>
            <a:ext uri="{909E8E84-426E-40dd-AFC4-6F175D3DCCD1}">
              <a14:hiddenFill xmlns:p14="http://schemas.microsoft.com/office/powerpoint/2010/main" xmlns:p15="http://schemas.microsoft.com/office/powerpoint/2012/main" xmlns="" xmlns:a14="http://schemas.microsoft.com/office/drawing/2010/main">
                <a:solidFill>
                  <a:srgbClr val="FFFFFF"/>
                </a:solidFill>
              </a14:hiddenFill>
            </a:ext>
          </a:extLst>
        </p:spPr>
      </p:pic>
    </p:spTree>
    <p:extLst>
      <p:ext uri="{BB962C8B-B14F-4D97-AF65-F5344CB8AC3E}">
        <p14:creationId xmlns:p14="http://schemas.microsoft.com/office/powerpoint/2010/main" val="3140697106"/>
      </p:ext>
    </p:extLst>
  </p:cSld>
  <p:clrMap bg1="lt1" tx1="dk1" bg2="lt2" tx2="dk2" accent1="accent1" accent2="accent2" accent3="accent3" accent4="accent4" accent5="accent5" accent6="accent6" hlink="hlink" folHlink="folHlink"/>
  <p:sldLayoutIdLst>
    <p:sldLayoutId id="214748379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ransition/>
  <p:hf sldNum="0" hdr="0" ftr="0" dt="0"/>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4"/>
            </p:custDataLst>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628650" y="6356351"/>
            <a:ext cx="2057400" cy="365125"/>
          </a:xfrm>
          <a:prstGeom prst="rect">
            <a:avLst/>
          </a:prstGeom>
        </p:spPr>
        <p:txBody>
          <a:bodyPr vert="horz" lIns="91440" tIns="45720" rIns="91440" bIns="45720" rtlCol="0" anchor="ctr"/>
          <a:lstStyle>
            <a:defPPr>
              <a:defRPr lang="en-US" smtId="4294967295"/>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D74E264C-BEF6-45DF-922C-3515EB68CA46}" type="datetime1">
              <a:rPr lang="en-US" smtClean="0">
                <a:solidFill>
                  <a:prstClr val="black">
                    <a:tint val="75000"/>
                  </a:prstClr>
                </a:solidFill>
                <a:latin typeface="Calibri"/>
              </a:rPr>
              <a:t>5/21/18</a:t>
            </a:fld>
            <a:endParaRPr lang="en-US">
              <a:solidFill>
                <a:prstClr val="black">
                  <a:tint val="75000"/>
                </a:prstClr>
              </a:solidFill>
              <a:latin typeface="Calibri"/>
            </a:endParaRPr>
          </a:p>
        </p:txBody>
      </p:sp>
      <p:sp>
        <p:nvSpPr>
          <p:cNvPr id="5" name="Footer Placeholder 4"/>
          <p:cNvSpPr>
            <a:spLocks noGrp="1"/>
          </p:cNvSpPr>
          <p:nvPr>
            <p:ph type="ftr" sz="quarter" idx="3"/>
            <p:custDataLst>
              <p:tags r:id="rId16"/>
            </p:custDataLst>
          </p:nvPr>
        </p:nvSpPr>
        <p:spPr>
          <a:xfrm>
            <a:off x="3028950" y="6356351"/>
            <a:ext cx="3086100" cy="365125"/>
          </a:xfrm>
          <a:prstGeom prst="rect">
            <a:avLst/>
          </a:prstGeom>
        </p:spPr>
        <p:txBody>
          <a:bodyPr vert="horz" lIns="91440" tIns="45720" rIns="91440" bIns="45720" rtlCol="0" anchor="ctr"/>
          <a:lstStyle>
            <a:defPPr>
              <a:defRPr lang="en-US" smtId="4294967295"/>
            </a:defPPr>
            <a:lvl1pPr marL="0" algn="ct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endParaRPr lang="en-US">
              <a:solidFill>
                <a:prstClr val="black">
                  <a:tint val="75000"/>
                </a:prstClr>
              </a:solidFill>
              <a:latin typeface="Calibri"/>
            </a:endParaRPr>
          </a:p>
        </p:txBody>
      </p:sp>
      <p:sp>
        <p:nvSpPr>
          <p:cNvPr id="6" name="Slide Number Placeholder 5"/>
          <p:cNvSpPr>
            <a:spLocks noGrp="1"/>
          </p:cNvSpPr>
          <p:nvPr>
            <p:ph type="sldNum" sz="quarter" idx="4"/>
            <p:custDataLst>
              <p:tags r:id="rId17"/>
            </p:custDataLst>
          </p:nvPr>
        </p:nvSpPr>
        <p:spPr>
          <a:xfrm>
            <a:off x="6457950" y="6356351"/>
            <a:ext cx="2057400" cy="365125"/>
          </a:xfrm>
          <a:prstGeom prst="rect">
            <a:avLst/>
          </a:prstGeom>
        </p:spPr>
        <p:txBody>
          <a:bodyPr vert="horz" lIns="91440" tIns="45720" rIns="91440" bIns="45720" rtlCol="0" anchor="ctr"/>
          <a:lstStyle>
            <a:defPPr>
              <a:defRPr lang="en-US" smtId="4294967295"/>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577E57DE-9B8D-4B4A-B453-B7790F7EFDA3}" type="slidenum">
              <a:rPr lang="en-US" smtClean="0">
                <a:solidFill>
                  <a:prstClr val="black">
                    <a:tint val="75000"/>
                  </a:prstClr>
                </a:solidFill>
                <a:latin typeface="Calibri"/>
              </a:rPr>
              <a:t>‹#›</a:t>
            </a:fld>
            <a:endParaRPr lang="en-US">
              <a:solidFill>
                <a:prstClr val="black">
                  <a:tint val="75000"/>
                </a:prstClr>
              </a:solidFill>
              <a:latin typeface="Calibri"/>
            </a:endParaRPr>
          </a:p>
        </p:txBody>
      </p:sp>
      <p:pic>
        <p:nvPicPr>
          <p:cNvPr id="7" name="Picture 6" descr="brain_update-header-no-text[2].jpg"/>
          <p:cNvPicPr>
            <a:picLocks noChangeAspect="1"/>
          </p:cNvPicPr>
          <p:nvPr userDrawn="1">
            <p:custDataLst>
              <p:tags r:id="rId18"/>
            </p:custDataLst>
          </p:nvPr>
        </p:nvPicPr>
        <p:blipFill>
          <a:blip r:embed="rId21">
            <a:extLst>
              <a:ext uri="{28A0092B-C50C-407E-A947-70E740481C1C}">
                <a14:useLocalDpi xmlns:a14="http://schemas.microsoft.com/office/drawing/2010/main" val="0"/>
              </a:ext>
            </a:extLst>
          </a:blip>
          <a:stretch>
            <a:fillRect/>
          </a:stretch>
        </p:blipFill>
        <p:spPr>
          <a:xfrm>
            <a:off x="0" y="0"/>
            <a:ext cx="9162288" cy="832936"/>
          </a:xfrm>
          <a:prstGeom prst="rect">
            <a:avLst/>
          </a:prstGeom>
        </p:spPr>
      </p:pic>
      <p:sp>
        <p:nvSpPr>
          <p:cNvPr id="8" name="TextBox 7"/>
          <p:cNvSpPr txBox="1"/>
          <p:nvPr userDrawn="1">
            <p:custDataLst>
              <p:tags r:id="rId19"/>
            </p:custDataLst>
          </p:nvPr>
        </p:nvSpPr>
        <p:spPr>
          <a:xfrm>
            <a:off x="394096" y="328083"/>
            <a:ext cx="2878155" cy="427147"/>
          </a:xfrm>
          <a:prstGeom prst="rect">
            <a:avLst/>
          </a:prstGeom>
          <a:noFill/>
        </p:spPr>
        <p:txBody>
          <a:bodyPr wrap="non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r>
              <a:rPr lang="en-US" sz="2200" b="1">
                <a:solidFill>
                  <a:prstClr val="white"/>
                </a:solidFill>
                <a:latin typeface="Calibri"/>
              </a:rPr>
              <a:t>THE BRAIN INITIATIVE®</a:t>
            </a:r>
            <a:endParaRPr lang="en-US" sz="2200" b="1" baseline="30000">
              <a:solidFill>
                <a:prstClr val="white"/>
              </a:solidFill>
              <a:latin typeface="Calibri"/>
            </a:endParaRPr>
          </a:p>
        </p:txBody>
      </p:sp>
      <p:pic>
        <p:nvPicPr>
          <p:cNvPr id="9" name="Picture 8" descr="C:\Users\davidkk\Desktop\Webinar materials\Good News for NIH and the BRAIN Initiative! « BRAIN Feedback_files\NIH_header.jpg"/>
          <p:cNvPicPr>
            <a:picLocks noChangeAspect="1" noChangeArrowheads="1"/>
          </p:cNvPicPr>
          <p:nvPr userDrawn="1">
            <p:custDataLst>
              <p:tags r:id="rId20"/>
            </p:custDataLst>
          </p:nvPr>
        </p:nvPicPr>
        <p:blipFill>
          <a:blip r:embed="rId22">
            <a:extLst>
              <a:ext uri="{28A0092B-C50C-407E-A947-70E740481C1C}">
                <a14:useLocalDpi xmlns:a14="http://schemas.microsoft.com/office/drawing/2010/main" val="0"/>
              </a:ext>
            </a:extLst>
          </a:blip>
          <a:stretch>
            <a:fillRect/>
          </a:stretch>
        </p:blipFill>
        <p:spPr bwMode="auto">
          <a:xfrm>
            <a:off x="76747" y="6126163"/>
            <a:ext cx="3066384" cy="731835"/>
          </a:xfrm>
          <a:prstGeom prst="rect">
            <a:avLst/>
          </a:prstGeom>
          <a:noFill/>
          <a:extLst>
            <a:ext uri="{909E8E84-426E-40dd-AFC4-6F175D3DCCD1}">
              <a14:hiddenFill xmlns:p14="http://schemas.microsoft.com/office/powerpoint/2010/main" xmlns:p15="http://schemas.microsoft.com/office/powerpoint/2012/main" xmlns="" xmlns:a14="http://schemas.microsoft.com/office/drawing/2010/main">
                <a:solidFill>
                  <a:srgbClr val="FFFFFF"/>
                </a:solidFill>
              </a14:hiddenFill>
            </a:ext>
          </a:extLst>
        </p:spPr>
      </p:pic>
    </p:spTree>
    <p:extLst>
      <p:ext uri="{BB962C8B-B14F-4D97-AF65-F5344CB8AC3E}">
        <p14:creationId xmlns:p14="http://schemas.microsoft.com/office/powerpoint/2010/main" val="2737863616"/>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Lst>
  <p:transition/>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custDataLst>
              <p:tags r:id="rId17"/>
            </p:custDataLst>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custDataLst>
              <p:tags r:id="rId18"/>
            </p:custDataLst>
          </p:nvPr>
        </p:nvSpPr>
        <p:spPr>
          <a:xfrm>
            <a:off x="3124200" y="6356352"/>
            <a:ext cx="2895600" cy="365125"/>
          </a:xfrm>
          <a:prstGeom prst="rect">
            <a:avLst/>
          </a:prstGeom>
        </p:spPr>
        <p:txBody>
          <a:bodyPr vert="horz" lIns="91440" tIns="45720" rIns="91440" bIns="45720" rtlCol="0" anchor="ctr"/>
          <a:lstStyle>
            <a:defPPr>
              <a:defRPr lang="en-US" smtId="4294967295"/>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endParaRPr lang="en-US">
              <a:solidFill>
                <a:prstClr val="black">
                  <a:tint val="75000"/>
                </a:prstClr>
              </a:solidFill>
              <a:latin typeface="Calibri"/>
            </a:endParaRPr>
          </a:p>
        </p:txBody>
      </p:sp>
      <p:sp>
        <p:nvSpPr>
          <p:cNvPr id="6" name="Slide Number Placeholder 5"/>
          <p:cNvSpPr>
            <a:spLocks noGrp="1"/>
          </p:cNvSpPr>
          <p:nvPr>
            <p:ph type="sldNum" sz="quarter" idx="4"/>
            <p:custDataLst>
              <p:tags r:id="rId19"/>
            </p:custDataLst>
          </p:nvPr>
        </p:nvSpPr>
        <p:spPr>
          <a:xfrm>
            <a:off x="6553200" y="6356352"/>
            <a:ext cx="2133600" cy="365125"/>
          </a:xfrm>
          <a:prstGeom prst="rect">
            <a:avLst/>
          </a:prstGeom>
        </p:spPr>
        <p:txBody>
          <a:bodyPr vert="horz" lIns="91440" tIns="45720" rIns="91440" bIns="45720" rtlCol="0" anchor="ctr"/>
          <a:lstStyle>
            <a:defPPr>
              <a:defRPr lang="en-US" smtId="4294967295"/>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C0CF270D-EBC3-46C7-BDEA-97FFFEA98764}" type="slidenum">
              <a:rPr lang="en-US" smtClean="0">
                <a:solidFill>
                  <a:prstClr val="black">
                    <a:tint val="75000"/>
                  </a:prstClr>
                </a:solidFill>
                <a:latin typeface="Calibri"/>
              </a:rPr>
              <a:t>‹#›</a:t>
            </a:fld>
            <a:endParaRPr lang="en-US">
              <a:solidFill>
                <a:prstClr val="black">
                  <a:tint val="75000"/>
                </a:prstClr>
              </a:solidFill>
              <a:latin typeface="Calibri"/>
            </a:endParaRPr>
          </a:p>
        </p:txBody>
      </p:sp>
      <p:pic>
        <p:nvPicPr>
          <p:cNvPr id="7" name="Picture 6"/>
          <p:cNvPicPr>
            <a:picLocks noChangeAspect="1"/>
          </p:cNvPicPr>
          <p:nvPr userDrawn="1">
            <p:custDataLst>
              <p:tags r:id="rId20"/>
            </p:custDataLst>
          </p:nvPr>
        </p:nvPicPr>
        <p:blipFill>
          <a:blip r:embed="rId24">
            <a:extLst>
              <a:ext uri="{28A0092B-C50C-407E-A947-70E740481C1C}">
                <a14:useLocalDpi xmlns:a14="http://schemas.microsoft.com/office/drawing/2010/main"/>
              </a:ext>
            </a:extLst>
          </a:blip>
          <a:stretch>
            <a:fillRect/>
          </a:stretch>
        </p:blipFill>
        <p:spPr>
          <a:xfrm>
            <a:off x="0" y="-1"/>
            <a:ext cx="9144000" cy="928688"/>
          </a:xfrm>
          <a:prstGeom prst="rect">
            <a:avLst/>
          </a:prstGeom>
        </p:spPr>
      </p:pic>
      <p:pic>
        <p:nvPicPr>
          <p:cNvPr id="8" name="Picture 7"/>
          <p:cNvPicPr>
            <a:picLocks noChangeAspect="1"/>
          </p:cNvPicPr>
          <p:nvPr userDrawn="1">
            <p:custDataLst>
              <p:tags r:id="rId21"/>
            </p:custDataLst>
          </p:nvPr>
        </p:nvPicPr>
        <p:blipFill>
          <a:blip r:embed="rId25">
            <a:extLst>
              <a:ext uri="{28A0092B-C50C-407E-A947-70E740481C1C}">
                <a14:useLocalDpi xmlns:a14="http://schemas.microsoft.com/office/drawing/2010/main"/>
              </a:ext>
            </a:extLst>
          </a:blip>
          <a:stretch>
            <a:fillRect/>
          </a:stretch>
        </p:blipFill>
        <p:spPr>
          <a:xfrm>
            <a:off x="268710" y="6387060"/>
            <a:ext cx="1549400" cy="342900"/>
          </a:xfrm>
          <a:prstGeom prst="rect">
            <a:avLst/>
          </a:prstGeom>
        </p:spPr>
      </p:pic>
      <p:pic>
        <p:nvPicPr>
          <p:cNvPr id="9" name="Picture 8"/>
          <p:cNvPicPr>
            <a:picLocks noChangeAspect="1"/>
          </p:cNvPicPr>
          <p:nvPr userDrawn="1">
            <p:custDataLst>
              <p:tags r:id="rId22"/>
            </p:custDataLst>
          </p:nvPr>
        </p:nvPicPr>
        <p:blipFill>
          <a:blip r:embed="rId26">
            <a:extLst>
              <a:ext uri="{28A0092B-C50C-407E-A947-70E740481C1C}">
                <a14:useLocalDpi xmlns:a14="http://schemas.microsoft.com/office/drawing/2010/main"/>
              </a:ext>
            </a:extLst>
          </a:blip>
          <a:stretch>
            <a:fillRect/>
          </a:stretch>
        </p:blipFill>
        <p:spPr>
          <a:xfrm>
            <a:off x="7985259" y="6158460"/>
            <a:ext cx="571500" cy="571500"/>
          </a:xfrm>
          <a:prstGeom prst="rect">
            <a:avLst/>
          </a:prstGeom>
        </p:spPr>
      </p:pic>
      <p:sp>
        <p:nvSpPr>
          <p:cNvPr id="2" name="Title Placeholder 1"/>
          <p:cNvSpPr>
            <a:spLocks noGrp="1"/>
          </p:cNvSpPr>
          <p:nvPr>
            <p:ph type="title"/>
            <p:custDataLst>
              <p:tags r:id="rId23"/>
            </p:custDataLst>
          </p:nvPr>
        </p:nvSpPr>
        <p:spPr>
          <a:xfrm>
            <a:off x="457200" y="-170558"/>
            <a:ext cx="82296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82676065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Lst>
  <p:transition/>
  <p:hf sldNum="0" hdr="0" ftr="0" dt="0"/>
  <p:txStyles>
    <p:titleStyle>
      <a:lvl1pPr algn="ctr" defTabSz="914400" rtl="0" eaLnBrk="1" latinLnBrk="0" hangingPunct="1">
        <a:spcBef>
          <a:spcPct val="0"/>
        </a:spcBef>
        <a:buNone/>
        <a:defRPr sz="40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custDataLst>
              <p:tags r:id="rId71"/>
            </p:custDataLst>
          </p:nvPr>
        </p:nvSpPr>
        <p:spPr>
          <a:xfrm>
            <a:off x="0" y="0"/>
            <a:ext cx="9156700" cy="990600"/>
          </a:xfrm>
          <a:prstGeom prst="rect">
            <a:avLst/>
          </a:prstGeom>
          <a:solidFill>
            <a:srgbClr val="051A2F"/>
          </a:solidFill>
          <a:ln w="12700">
            <a:miter lim="400000"/>
          </a:ln>
        </p:spPr>
        <p:txBody>
          <a:bodyPr lIns="0" tIns="0" rIns="0" bIns="0" anchor="ct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lgn="ctr">
              <a:defRPr sz="2800">
                <a:solidFill>
                  <a:srgbClr val="FFFFFF"/>
                </a:solidFill>
                <a:latin typeface="Gill Sans Light"/>
                <a:ea typeface="Gill Sans Light"/>
                <a:cs typeface="Gill Sans Light"/>
                <a:sym typeface="Gill Sans Light"/>
              </a:defRPr>
            </a:pPr>
            <a:endParaRPr sz="2800" kern="0">
              <a:solidFill>
                <a:srgbClr val="FFFFFF"/>
              </a:solidFill>
              <a:latin typeface="Gill Sans Light"/>
              <a:ea typeface="Gill Sans Light"/>
              <a:cs typeface="Gill Sans Light"/>
              <a:sym typeface="Gill Sans Light"/>
            </a:endParaRPr>
          </a:p>
        </p:txBody>
      </p:sp>
      <p:sp>
        <p:nvSpPr>
          <p:cNvPr id="3" name="Shape 3"/>
          <p:cNvSpPr>
            <a:spLocks noGrp="1"/>
          </p:cNvSpPr>
          <p:nvPr>
            <p:ph type="body" idx="1"/>
            <p:custDataLst>
              <p:tags r:id="rId72"/>
            </p:custDataLst>
          </p:nvPr>
        </p:nvSpPr>
        <p:spPr>
          <a:xfrm>
            <a:off x="457200" y="1350337"/>
            <a:ext cx="8229600" cy="5507665"/>
          </a:xfrm>
          <a:prstGeom prst="rect">
            <a:avLst/>
          </a:prstGeom>
          <a:ln w="12700">
            <a:miter lim="400000"/>
          </a:ln>
          <a:extLst>
            <a:ext uri="{C572A759-6A51-4108-AA02-DFA0A04FC94B}">
              <ma14:wrappingTextBoxFlag xmlns:p14="http://schemas.microsoft.com/office/powerpoint/2010/main" xmlns:p15="http://schemas.microsoft.com/office/powerpoint/2012/main" xmlns:ma14="http://schemas.microsoft.com/office/mac/drawingml/2011/main" xmlns="" val="1"/>
            </a:ext>
          </a:extLst>
        </p:spPr>
        <p:txBody>
          <a:bodyPr lIns="0" tIns="0" rIns="0" bIns="0">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custDataLst>
              <p:tags r:id="rId73"/>
            </p:custDataLst>
          </p:nvPr>
        </p:nvSpPr>
        <p:spPr>
          <a:xfrm>
            <a:off x="6553200" y="6447382"/>
            <a:ext cx="2135734" cy="183063"/>
          </a:xfrm>
          <a:prstGeom prst="rect">
            <a:avLst/>
          </a:prstGeom>
          <a:ln w="12700">
            <a:miter lim="400000"/>
          </a:ln>
        </p:spPr>
        <p:txBody>
          <a:bodyPr lIns="0" tIns="0" rIns="0" bIns="0" anchor="ctr">
            <a:spAutoFit/>
          </a:bodyPr>
          <a:lstStyle>
            <a:defPPr>
              <a:defRPr lang="en-US" smtId="4294967295"/>
            </a:defPPr>
            <a:lvl1pPr marL="0" algn="r" defTabSz="914400" rtl="0" eaLnBrk="1" latinLnBrk="0" hangingPunct="1">
              <a:defRPr sz="1200" kern="1200">
                <a:solidFill>
                  <a:srgbClr val="888888"/>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fld id="{86CB4B4D-7CA3-9044-876B-883B54F8677D}" type="slidenum">
              <a:rPr kern="0">
                <a:latin typeface="Calibri"/>
                <a:sym typeface="Calibri"/>
              </a:rPr>
              <a:t>‹#›</a:t>
            </a:fld>
            <a:endParaRPr kern="0">
              <a:latin typeface="Calibri"/>
              <a:sym typeface="Calibri"/>
            </a:endParaRPr>
          </a:p>
        </p:txBody>
      </p:sp>
      <p:sp>
        <p:nvSpPr>
          <p:cNvPr id="5" name="Shape 5"/>
          <p:cNvSpPr/>
          <p:nvPr>
            <p:custDataLst>
              <p:tags r:id="rId74"/>
            </p:custDataLst>
          </p:nvPr>
        </p:nvSpPr>
        <p:spPr>
          <a:xfrm>
            <a:off x="0" y="0"/>
            <a:ext cx="9156700" cy="990600"/>
          </a:xfrm>
          <a:prstGeom prst="rect">
            <a:avLst/>
          </a:prstGeom>
          <a:solidFill>
            <a:srgbClr val="051A2F"/>
          </a:solidFill>
          <a:ln w="12700">
            <a:miter lim="400000"/>
          </a:ln>
        </p:spPr>
        <p:txBody>
          <a:bodyPr lIns="0" tIns="0" rIns="0" bIns="0" anchor="ct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lgn="ctr">
              <a:defRPr sz="2800">
                <a:solidFill>
                  <a:srgbClr val="FFFFFF"/>
                </a:solidFill>
                <a:latin typeface="Gill Sans Light"/>
                <a:ea typeface="Gill Sans Light"/>
                <a:cs typeface="Gill Sans Light"/>
                <a:sym typeface="Gill Sans Light"/>
              </a:defRPr>
            </a:pPr>
            <a:endParaRPr sz="2800" kern="0">
              <a:solidFill>
                <a:srgbClr val="FFFFFF"/>
              </a:solidFill>
              <a:latin typeface="Gill Sans Light"/>
              <a:ea typeface="Gill Sans Light"/>
              <a:cs typeface="Gill Sans Light"/>
              <a:sym typeface="Gill Sans Light"/>
            </a:endParaRPr>
          </a:p>
        </p:txBody>
      </p:sp>
      <p:sp>
        <p:nvSpPr>
          <p:cNvPr id="6" name="Shape 6"/>
          <p:cNvSpPr>
            <a:spLocks noGrp="1"/>
          </p:cNvSpPr>
          <p:nvPr>
            <p:ph type="title"/>
            <p:custDataLst>
              <p:tags r:id="rId75"/>
            </p:custDataLst>
          </p:nvPr>
        </p:nvSpPr>
        <p:spPr>
          <a:xfrm>
            <a:off x="457200" y="-76200"/>
            <a:ext cx="8229600" cy="1143000"/>
          </a:xfrm>
          <a:prstGeom prst="rect">
            <a:avLst/>
          </a:prstGeom>
          <a:ln w="12700">
            <a:miter lim="400000"/>
          </a:ln>
          <a:extLst>
            <a:ext uri="{C572A759-6A51-4108-AA02-DFA0A04FC94B}">
              <ma14:wrappingTextBoxFlag xmlns:p14="http://schemas.microsoft.com/office/powerpoint/2010/main" xmlns:p15="http://schemas.microsoft.com/office/powerpoint/2012/main" xmlns:ma14="http://schemas.microsoft.com/office/mac/drawingml/2011/main" xmlns="" val="1"/>
            </a:ext>
          </a:extLst>
        </p:spPr>
        <p:txBody>
          <a:bodyPr lIns="0" tIns="0" rIns="0" bIns="0" anchor="ctr">
            <a:normAutofit/>
          </a:bodyPr>
          <a:lstStyle/>
          <a:p>
            <a:pPr lvl="0">
              <a:defRPr sz="1800" b="0">
                <a:solidFill>
                  <a:srgbClr val="000000"/>
                </a:solidFill>
              </a:defRPr>
            </a:pPr>
            <a:r>
              <a:rPr sz="3600" b="1">
                <a:solidFill>
                  <a:srgbClr val="FFFFFF"/>
                </a:solidFill>
              </a:rPr>
              <a:t>Title Text</a:t>
            </a:r>
          </a:p>
        </p:txBody>
      </p:sp>
    </p:spTree>
    <p:extLst>
      <p:ext uri="{BB962C8B-B14F-4D97-AF65-F5344CB8AC3E}">
        <p14:creationId xmlns:p14="http://schemas.microsoft.com/office/powerpoint/2010/main" val="3602829046"/>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 id="2147484219" r:id="rId26"/>
    <p:sldLayoutId id="2147484220" r:id="rId27"/>
    <p:sldLayoutId id="2147484221" r:id="rId28"/>
    <p:sldLayoutId id="2147484222" r:id="rId29"/>
    <p:sldLayoutId id="2147484223" r:id="rId30"/>
    <p:sldLayoutId id="2147484224" r:id="rId31"/>
    <p:sldLayoutId id="2147484225" r:id="rId32"/>
    <p:sldLayoutId id="2147484226" r:id="rId33"/>
    <p:sldLayoutId id="2147484227" r:id="rId34"/>
    <p:sldLayoutId id="2147484228" r:id="rId35"/>
    <p:sldLayoutId id="2147484229" r:id="rId36"/>
    <p:sldLayoutId id="2147484230" r:id="rId37"/>
    <p:sldLayoutId id="2147484231" r:id="rId38"/>
    <p:sldLayoutId id="2147484232" r:id="rId39"/>
    <p:sldLayoutId id="2147484233" r:id="rId40"/>
    <p:sldLayoutId id="2147484234" r:id="rId41"/>
    <p:sldLayoutId id="2147484236" r:id="rId42"/>
    <p:sldLayoutId id="2147484237" r:id="rId43"/>
    <p:sldLayoutId id="2147484238" r:id="rId44"/>
    <p:sldLayoutId id="2147484239" r:id="rId45"/>
    <p:sldLayoutId id="2147484240" r:id="rId46"/>
    <p:sldLayoutId id="2147484241" r:id="rId47"/>
    <p:sldLayoutId id="2147484242" r:id="rId48"/>
    <p:sldLayoutId id="2147484243" r:id="rId49"/>
    <p:sldLayoutId id="2147484244" r:id="rId50"/>
    <p:sldLayoutId id="2147484245" r:id="rId51"/>
    <p:sldLayoutId id="2147484246" r:id="rId52"/>
    <p:sldLayoutId id="2147484247" r:id="rId53"/>
    <p:sldLayoutId id="2147484248" r:id="rId54"/>
    <p:sldLayoutId id="2147484249" r:id="rId55"/>
    <p:sldLayoutId id="2147484250" r:id="rId56"/>
    <p:sldLayoutId id="2147484251" r:id="rId57"/>
    <p:sldLayoutId id="2147484252" r:id="rId58"/>
    <p:sldLayoutId id="2147484253" r:id="rId59"/>
    <p:sldLayoutId id="2147484254" r:id="rId60"/>
    <p:sldLayoutId id="2147484255" r:id="rId61"/>
    <p:sldLayoutId id="2147484256" r:id="rId62"/>
    <p:sldLayoutId id="2147484257" r:id="rId63"/>
    <p:sldLayoutId id="2147484258" r:id="rId64"/>
    <p:sldLayoutId id="2147484259" r:id="rId65"/>
    <p:sldLayoutId id="2147484260" r:id="rId66"/>
    <p:sldLayoutId id="2147484261" r:id="rId67"/>
    <p:sldLayoutId id="2147484262" r:id="rId68"/>
    <p:sldLayoutId id="2147484263" r:id="rId69"/>
  </p:sldLayoutIdLst>
  <p:transition spd="med"/>
  <p:hf sldNum="0" hdr="0" ftr="0" dt="0"/>
  <p:txStyles>
    <p:titleStyle>
      <a:lvl1pPr algn="ctr">
        <a:defRPr sz="3600" b="1">
          <a:solidFill>
            <a:srgbClr val="FFFFFF"/>
          </a:solidFill>
          <a:latin typeface="Calibri"/>
          <a:ea typeface="Calibri"/>
          <a:cs typeface="Calibri"/>
          <a:sym typeface="Calibri"/>
        </a:defRPr>
      </a:lvl1pPr>
      <a:lvl2pPr algn="ctr">
        <a:defRPr sz="3600" b="1">
          <a:solidFill>
            <a:srgbClr val="FFFFFF"/>
          </a:solidFill>
          <a:latin typeface="Calibri"/>
          <a:ea typeface="Calibri"/>
          <a:cs typeface="Calibri"/>
          <a:sym typeface="Calibri"/>
        </a:defRPr>
      </a:lvl2pPr>
      <a:lvl3pPr algn="ctr">
        <a:defRPr sz="3600" b="1">
          <a:solidFill>
            <a:srgbClr val="FFFFFF"/>
          </a:solidFill>
          <a:latin typeface="Calibri"/>
          <a:ea typeface="Calibri"/>
          <a:cs typeface="Calibri"/>
          <a:sym typeface="Calibri"/>
        </a:defRPr>
      </a:lvl3pPr>
      <a:lvl4pPr algn="ctr">
        <a:defRPr sz="3600" b="1">
          <a:solidFill>
            <a:srgbClr val="FFFFFF"/>
          </a:solidFill>
          <a:latin typeface="Calibri"/>
          <a:ea typeface="Calibri"/>
          <a:cs typeface="Calibri"/>
          <a:sym typeface="Calibri"/>
        </a:defRPr>
      </a:lvl4pPr>
      <a:lvl5pPr algn="ctr">
        <a:defRPr sz="3600" b="1">
          <a:solidFill>
            <a:srgbClr val="FFFFFF"/>
          </a:solidFill>
          <a:latin typeface="Calibri"/>
          <a:ea typeface="Calibri"/>
          <a:cs typeface="Calibri"/>
          <a:sym typeface="Calibri"/>
        </a:defRPr>
      </a:lvl5pPr>
      <a:lvl6pPr algn="ctr">
        <a:defRPr sz="3600" b="1">
          <a:solidFill>
            <a:srgbClr val="FFFFFF"/>
          </a:solidFill>
          <a:latin typeface="Calibri"/>
          <a:ea typeface="Calibri"/>
          <a:cs typeface="Calibri"/>
          <a:sym typeface="Calibri"/>
        </a:defRPr>
      </a:lvl6pPr>
      <a:lvl7pPr algn="ctr">
        <a:defRPr sz="3600" b="1">
          <a:solidFill>
            <a:srgbClr val="FFFFFF"/>
          </a:solidFill>
          <a:latin typeface="Calibri"/>
          <a:ea typeface="Calibri"/>
          <a:cs typeface="Calibri"/>
          <a:sym typeface="Calibri"/>
        </a:defRPr>
      </a:lvl7pPr>
      <a:lvl8pPr algn="ctr">
        <a:defRPr sz="3600" b="1">
          <a:solidFill>
            <a:srgbClr val="FFFFFF"/>
          </a:solidFill>
          <a:latin typeface="Calibri"/>
          <a:ea typeface="Calibri"/>
          <a:cs typeface="Calibri"/>
          <a:sym typeface="Calibri"/>
        </a:defRPr>
      </a:lvl8pPr>
      <a:lvl9pPr algn="ctr">
        <a:defRPr sz="3600" b="1">
          <a:solidFill>
            <a:srgbClr val="FFFFFF"/>
          </a:solidFill>
          <a:latin typeface="Calibri"/>
          <a:ea typeface="Calibri"/>
          <a:cs typeface="Calibri"/>
          <a:sym typeface="Calibri"/>
        </a:defRPr>
      </a:lvl9pPr>
    </p:titleStyle>
    <p:bodyStyle>
      <a:lvl1pPr marL="342900" indent="-342900">
        <a:spcBef>
          <a:spcPts val="700"/>
        </a:spcBef>
        <a:buSzTx/>
        <a:buFont typeface="Arial"/>
        <a:buChar char="•"/>
        <a:defRPr sz="3200">
          <a:latin typeface="Calibri"/>
          <a:ea typeface="Calibri"/>
          <a:cs typeface="Calibri"/>
          <a:sym typeface="Calibri"/>
        </a:defRPr>
      </a:lvl1pPr>
      <a:lvl2pPr marL="783771" indent="-326571">
        <a:spcBef>
          <a:spcPts val="700"/>
        </a:spcBef>
        <a:buSzTx/>
        <a:buFont typeface="Arial"/>
        <a:buChar char="–"/>
        <a:defRPr sz="3200">
          <a:latin typeface="Calibri"/>
          <a:ea typeface="Calibri"/>
          <a:cs typeface="Calibri"/>
          <a:sym typeface="Calibri"/>
        </a:defRPr>
      </a:lvl2pPr>
      <a:lvl3pPr marL="1219200" indent="-304800">
        <a:spcBef>
          <a:spcPts val="700"/>
        </a:spcBef>
        <a:buSzTx/>
        <a:buFont typeface="Arial"/>
        <a:buChar char="•"/>
        <a:defRPr sz="3200">
          <a:latin typeface="Calibri"/>
          <a:ea typeface="Calibri"/>
          <a:cs typeface="Calibri"/>
          <a:sym typeface="Calibri"/>
        </a:defRPr>
      </a:lvl3pPr>
      <a:lvl4pPr marL="1737360" indent="-365760">
        <a:spcBef>
          <a:spcPts val="700"/>
        </a:spcBef>
        <a:buSzTx/>
        <a:buFont typeface="Arial"/>
        <a:buChar char="–"/>
        <a:defRPr sz="3200">
          <a:latin typeface="Calibri"/>
          <a:ea typeface="Calibri"/>
          <a:cs typeface="Calibri"/>
          <a:sym typeface="Calibri"/>
        </a:defRPr>
      </a:lvl4pPr>
      <a:lvl5pPr marL="2194560" indent="-365760">
        <a:spcBef>
          <a:spcPts val="700"/>
        </a:spcBef>
        <a:buSzTx/>
        <a:buFont typeface="Arial"/>
        <a:buChar char="»"/>
        <a:defRPr sz="3200">
          <a:latin typeface="Calibri"/>
          <a:ea typeface="Calibri"/>
          <a:cs typeface="Calibri"/>
          <a:sym typeface="Calibri"/>
        </a:defRPr>
      </a:lvl5pPr>
      <a:lvl6pPr marL="2651760" indent="-365760">
        <a:spcBef>
          <a:spcPts val="700"/>
        </a:spcBef>
        <a:buSzTx/>
        <a:buFont typeface="Arial"/>
        <a:buChar char="•"/>
        <a:defRPr sz="3200">
          <a:latin typeface="Calibri"/>
          <a:ea typeface="Calibri"/>
          <a:cs typeface="Calibri"/>
          <a:sym typeface="Calibri"/>
        </a:defRPr>
      </a:lvl6pPr>
      <a:lvl7pPr marL="3108960" indent="-365760">
        <a:spcBef>
          <a:spcPts val="700"/>
        </a:spcBef>
        <a:buSzTx/>
        <a:buFont typeface="Arial"/>
        <a:buChar char="•"/>
        <a:defRPr sz="3200">
          <a:latin typeface="Calibri"/>
          <a:ea typeface="Calibri"/>
          <a:cs typeface="Calibri"/>
          <a:sym typeface="Calibri"/>
        </a:defRPr>
      </a:lvl7pPr>
      <a:lvl8pPr marL="3566159" indent="-365759">
        <a:spcBef>
          <a:spcPts val="700"/>
        </a:spcBef>
        <a:buSzTx/>
        <a:buFont typeface="Arial"/>
        <a:buChar char="•"/>
        <a:defRPr sz="3200">
          <a:latin typeface="Calibri"/>
          <a:ea typeface="Calibri"/>
          <a:cs typeface="Calibri"/>
          <a:sym typeface="Calibri"/>
        </a:defRPr>
      </a:lvl8pPr>
      <a:lvl9pPr marL="4023359" indent="-365759">
        <a:spcBef>
          <a:spcPts val="700"/>
        </a:spcBef>
        <a:buSzTx/>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xmlns=""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http://schemas.microsoft.com/office/powerpoint/2012/main" xmlns:p14="http://schemas.microsoft.com/office/powerpoint/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custDataLst>
              <p:tags r:id="rId17"/>
            </p:custDataLst>
          </p:nvPr>
        </p:nvSpPr>
        <p:spPr>
          <a:xfrm>
            <a:off x="3124200" y="6356358"/>
            <a:ext cx="2895600" cy="365125"/>
          </a:xfrm>
          <a:prstGeom prst="rect">
            <a:avLst/>
          </a:prstGeom>
        </p:spPr>
        <p:txBody>
          <a:bodyPr vert="horz" lIns="91440" tIns="45720" rIns="91440" bIns="45720" rtlCol="0" anchor="ctr"/>
          <a:lstStyle>
            <a:defPPr>
              <a:defRPr lang="en-US" smtId="4294967295"/>
            </a:defPPr>
            <a:lvl1pPr marL="0" algn="ctr" defTabSz="457200" rtl="0" eaLnBrk="1" fontAlgn="auto" latinLnBrk="0" hangingPunct="1">
              <a:spcBef>
                <a:spcPct val="0"/>
              </a:spcBef>
              <a:spcAft>
                <a:spcPct val="0"/>
              </a:spcAft>
              <a:defRPr sz="1200" kern="1200">
                <a:solidFill>
                  <a:prstClr val="black">
                    <a:tint val="75000"/>
                  </a:prstClr>
                </a:solidFill>
                <a:latin typeface="Calibri"/>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a:defRPr/>
            </a:pPr>
            <a:endParaRPr lang="en-US"/>
          </a:p>
        </p:txBody>
      </p:sp>
      <p:sp>
        <p:nvSpPr>
          <p:cNvPr id="6" name="Slide Number Placeholder 5"/>
          <p:cNvSpPr>
            <a:spLocks noGrp="1"/>
          </p:cNvSpPr>
          <p:nvPr>
            <p:ph type="sldNum" sz="quarter" idx="4"/>
            <p:custDataLst>
              <p:tags r:id="rId18"/>
            </p:custDataLst>
          </p:nvPr>
        </p:nvSpPr>
        <p:spPr>
          <a:xfrm>
            <a:off x="6553200" y="6356358"/>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smtId="4294967295"/>
            </a:defPPr>
            <a:lvl1pPr marL="0" algn="r" defTabSz="457200" rtl="0" eaLnBrk="1" latinLnBrk="0" hangingPunct="1">
              <a:defRPr sz="1200" kern="1200">
                <a:solidFill>
                  <a:srgbClr val="898989"/>
                </a:solidFill>
                <a:latin typeface="Calibri" panose="020F0502020204030204" pitchFamily="34" charset="0"/>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48BBA700-DB9E-4104-96FD-AD892C8211F7}" type="slidenum">
              <a:rPr lang="en-US" altLang="en-US">
                <a:ea typeface="ＭＳ Ｐゴシック" panose="020B0600070205080204" pitchFamily="34" charset="-128"/>
              </a:rPr>
              <a:pPr fontAlgn="base">
                <a:spcBef>
                  <a:spcPct val="0"/>
                </a:spcBef>
                <a:spcAft>
                  <a:spcPct val="0"/>
                </a:spcAft>
                <a:defRPr/>
              </a:pPr>
              <a:t>‹#›</a:t>
            </a:fld>
            <a:endParaRPr lang="en-US" altLang="en-US">
              <a:ea typeface="ＭＳ Ｐゴシック" panose="020B0600070205080204" pitchFamily="34" charset="-128"/>
            </a:endParaRPr>
          </a:p>
        </p:txBody>
      </p:sp>
      <p:pic>
        <p:nvPicPr>
          <p:cNvPr id="4101" name="Picture 6"/>
          <p:cNvPicPr>
            <a:picLocks noChangeAspect="1"/>
          </p:cNvPicPr>
          <p:nvPr userDrawn="1">
            <p:custDataLst>
              <p:tags r:id="rId19"/>
            </p:custDataLst>
          </p:nvPr>
        </p:nvPicPr>
        <p:blipFill>
          <a:blip r:embed="rId23">
            <a:extLst>
              <a:ext uri="{28A0092B-C50C-407E-A947-70E740481C1C}">
                <a14:useLocalDpi xmlns:a14="http://schemas.microsoft.com/office/drawing/2010/main" val="0"/>
              </a:ext>
            </a:extLst>
          </a:blip>
          <a:stretch>
            <a:fillRect/>
          </a:stretch>
        </p:blipFill>
        <p:spPr bwMode="auto">
          <a:xfrm>
            <a:off x="0" y="0"/>
            <a:ext cx="9144000" cy="928688"/>
          </a:xfrm>
          <a:prstGeom prst="rect">
            <a:avLst/>
          </a:prstGeom>
          <a:noFill/>
          <a:ln>
            <a:noFill/>
          </a:ln>
          <a:extLst>
            <a:ext uri="{909E8E84-426E-40dd-AFC4-6F175D3DCCD1}">
              <a14:hiddenFill xmlns:a14="http://schemas.microsoft.com/office/drawing/2010/main" xmlns=""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http://schemas.microsoft.com/office/powerpoint/2012/main" xmlns:p14="http://schemas.microsoft.com/office/powerpoint/2010/main" w="9525">
                <a:solidFill>
                  <a:srgbClr val="000000"/>
                </a:solidFill>
                <a:miter lim="800000"/>
                <a:headEnd/>
                <a:tailEnd/>
              </a14:hiddenLine>
            </a:ext>
          </a:extLst>
        </p:spPr>
      </p:pic>
      <p:pic>
        <p:nvPicPr>
          <p:cNvPr id="4102" name="Picture 7"/>
          <p:cNvPicPr>
            <a:picLocks noChangeAspect="1"/>
          </p:cNvPicPr>
          <p:nvPr userDrawn="1">
            <p:custDataLst>
              <p:tags r:id="rId20"/>
            </p:custDataLst>
          </p:nvPr>
        </p:nvPicPr>
        <p:blipFill>
          <a:blip r:embed="rId24">
            <a:extLst>
              <a:ext uri="{28A0092B-C50C-407E-A947-70E740481C1C}">
                <a14:useLocalDpi xmlns:a14="http://schemas.microsoft.com/office/drawing/2010/main" val="0"/>
              </a:ext>
            </a:extLst>
          </a:blip>
          <a:stretch>
            <a:fillRect/>
          </a:stretch>
        </p:blipFill>
        <p:spPr bwMode="auto">
          <a:xfrm>
            <a:off x="268288" y="6386513"/>
            <a:ext cx="1549400" cy="342900"/>
          </a:xfrm>
          <a:prstGeom prst="rect">
            <a:avLst/>
          </a:prstGeom>
          <a:noFill/>
          <a:ln>
            <a:noFill/>
          </a:ln>
          <a:extLst>
            <a:ext uri="{909E8E84-426E-40dd-AFC4-6F175D3DCCD1}">
              <a14:hiddenFill xmlns:a14="http://schemas.microsoft.com/office/drawing/2010/main" xmlns=""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http://schemas.microsoft.com/office/powerpoint/2012/main" xmlns:p14="http://schemas.microsoft.com/office/powerpoint/2010/main" w="9525">
                <a:solidFill>
                  <a:srgbClr val="000000"/>
                </a:solidFill>
                <a:miter lim="800000"/>
                <a:headEnd/>
                <a:tailEnd/>
              </a14:hiddenLine>
            </a:ext>
          </a:extLst>
        </p:spPr>
      </p:pic>
      <p:pic>
        <p:nvPicPr>
          <p:cNvPr id="4103" name="Picture 8"/>
          <p:cNvPicPr>
            <a:picLocks noChangeAspect="1"/>
          </p:cNvPicPr>
          <p:nvPr userDrawn="1">
            <p:custDataLst>
              <p:tags r:id="rId21"/>
            </p:custDataLst>
          </p:nvPr>
        </p:nvPicPr>
        <p:blipFill>
          <a:blip r:embed="rId25">
            <a:extLst>
              <a:ext uri="{28A0092B-C50C-407E-A947-70E740481C1C}">
                <a14:useLocalDpi xmlns:a14="http://schemas.microsoft.com/office/drawing/2010/main" val="0"/>
              </a:ext>
            </a:extLst>
          </a:blip>
          <a:stretch>
            <a:fillRect/>
          </a:stretch>
        </p:blipFill>
        <p:spPr bwMode="auto">
          <a:xfrm>
            <a:off x="7985125" y="6157913"/>
            <a:ext cx="571500" cy="571500"/>
          </a:xfrm>
          <a:prstGeom prst="rect">
            <a:avLst/>
          </a:prstGeom>
          <a:noFill/>
          <a:ln>
            <a:noFill/>
          </a:ln>
          <a:extLst>
            <a:ext uri="{909E8E84-426E-40dd-AFC4-6F175D3DCCD1}">
              <a14:hiddenFill xmlns:a14="http://schemas.microsoft.com/office/drawing/2010/main" xmlns=""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http://schemas.microsoft.com/office/powerpoint/2012/main" xmlns:p14="http://schemas.microsoft.com/office/powerpoint/2010/main" w="9525">
                <a:solidFill>
                  <a:srgbClr val="000000"/>
                </a:solidFill>
                <a:miter lim="800000"/>
                <a:headEnd/>
                <a:tailEnd/>
              </a14:hiddenLine>
            </a:ext>
          </a:extLst>
        </p:spPr>
      </p:pic>
      <p:sp>
        <p:nvSpPr>
          <p:cNvPr id="4104" name="Title Placeholder 1"/>
          <p:cNvSpPr>
            <a:spLocks noGrp="1"/>
          </p:cNvSpPr>
          <p:nvPr>
            <p:ph type="title"/>
            <p:custDataLst>
              <p:tags r:id="rId22"/>
            </p:custDataLst>
          </p:nvPr>
        </p:nvSpPr>
        <p:spPr bwMode="auto">
          <a:xfrm>
            <a:off x="457200" y="-169863"/>
            <a:ext cx="8229600" cy="1143001"/>
          </a:xfrm>
          <a:prstGeom prst="rect">
            <a:avLst/>
          </a:prstGeom>
          <a:noFill/>
          <a:ln>
            <a:noFill/>
          </a:ln>
          <a:extLst>
            <a:ext uri="{909E8E84-426E-40dd-AFC4-6F175D3DCCD1}">
              <a14:hiddenFill xmlns:a14="http://schemas.microsoft.com/office/drawing/2010/main" xmlns=""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http://schemas.microsoft.com/office/powerpoint/2012/main" xmlns:p14="http://schemas.microsoft.com/office/powerpoint/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980221670"/>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 id="2147484358" r:id="rId14"/>
  </p:sldLayoutIdLst>
  <p:transition/>
  <p:hf sldNum="0" hdr="0" ftr="0" dt="0"/>
  <p:txStyles>
    <p:titleStyle>
      <a:lvl1pPr algn="ctr" rtl="0" eaLnBrk="0" fontAlgn="base" hangingPunct="0">
        <a:spcBef>
          <a:spcPct val="0"/>
        </a:spcBef>
        <a:spcAft>
          <a:spcPct val="0"/>
        </a:spcAft>
        <a:defRPr sz="4000" kern="1200">
          <a:solidFill>
            <a:schemeClr val="bg1"/>
          </a:solidFill>
          <a:latin typeface="+mj-lt"/>
          <a:ea typeface="ＭＳ Ｐゴシック" charset="0"/>
          <a:cs typeface="+mj-cs"/>
        </a:defRPr>
      </a:lvl1pPr>
      <a:lvl2pPr algn="ctr" rtl="0" eaLnBrk="0" fontAlgn="base" hangingPunct="0">
        <a:spcBef>
          <a:spcPct val="0"/>
        </a:spcBef>
        <a:spcAft>
          <a:spcPct val="0"/>
        </a:spcAft>
        <a:defRPr sz="4000">
          <a:solidFill>
            <a:schemeClr val="bg1"/>
          </a:solidFill>
          <a:latin typeface="Calibri" panose="020F0502020204030204" pitchFamily="34" charset="0"/>
          <a:ea typeface="ＭＳ Ｐゴシック" charset="0"/>
        </a:defRPr>
      </a:lvl2pPr>
      <a:lvl3pPr algn="ctr" rtl="0" eaLnBrk="0" fontAlgn="base" hangingPunct="0">
        <a:spcBef>
          <a:spcPct val="0"/>
        </a:spcBef>
        <a:spcAft>
          <a:spcPct val="0"/>
        </a:spcAft>
        <a:defRPr sz="4000">
          <a:solidFill>
            <a:schemeClr val="bg1"/>
          </a:solidFill>
          <a:latin typeface="Calibri" panose="020F0502020204030204" pitchFamily="34" charset="0"/>
          <a:ea typeface="ＭＳ Ｐゴシック" charset="0"/>
        </a:defRPr>
      </a:lvl3pPr>
      <a:lvl4pPr algn="ctr" rtl="0" eaLnBrk="0" fontAlgn="base" hangingPunct="0">
        <a:spcBef>
          <a:spcPct val="0"/>
        </a:spcBef>
        <a:spcAft>
          <a:spcPct val="0"/>
        </a:spcAft>
        <a:defRPr sz="4000">
          <a:solidFill>
            <a:schemeClr val="bg1"/>
          </a:solidFill>
          <a:latin typeface="Calibri" panose="020F0502020204030204" pitchFamily="34" charset="0"/>
          <a:ea typeface="ＭＳ Ｐゴシック" charset="0"/>
        </a:defRPr>
      </a:lvl4pPr>
      <a:lvl5pPr algn="ctr" rtl="0" eaLnBrk="0" fontAlgn="base" hangingPunct="0">
        <a:spcBef>
          <a:spcPct val="0"/>
        </a:spcBef>
        <a:spcAft>
          <a:spcPct val="0"/>
        </a:spcAft>
        <a:defRPr sz="4000">
          <a:solidFill>
            <a:schemeClr val="bg1"/>
          </a:solidFill>
          <a:latin typeface="Calibri" panose="020F0502020204030204" pitchFamily="34" charset="0"/>
          <a:ea typeface="ＭＳ Ｐゴシック" charset="0"/>
        </a:defRPr>
      </a:lvl5pPr>
      <a:lvl6pPr marL="457200" algn="ctr" rtl="0" fontAlgn="base">
        <a:spcBef>
          <a:spcPct val="0"/>
        </a:spcBef>
        <a:spcAft>
          <a:spcPct val="0"/>
        </a:spcAft>
        <a:defRPr sz="4000">
          <a:solidFill>
            <a:schemeClr val="bg1"/>
          </a:solidFill>
          <a:latin typeface="Calibri" panose="020F0502020204030204" pitchFamily="34" charset="0"/>
        </a:defRPr>
      </a:lvl6pPr>
      <a:lvl7pPr marL="914400" algn="ctr" rtl="0" fontAlgn="base">
        <a:spcBef>
          <a:spcPct val="0"/>
        </a:spcBef>
        <a:spcAft>
          <a:spcPct val="0"/>
        </a:spcAft>
        <a:defRPr sz="4000">
          <a:solidFill>
            <a:schemeClr val="bg1"/>
          </a:solidFill>
          <a:latin typeface="Calibri" panose="020F0502020204030204" pitchFamily="34" charset="0"/>
        </a:defRPr>
      </a:lvl7pPr>
      <a:lvl8pPr marL="1371600" algn="ctr" rtl="0" fontAlgn="base">
        <a:spcBef>
          <a:spcPct val="0"/>
        </a:spcBef>
        <a:spcAft>
          <a:spcPct val="0"/>
        </a:spcAft>
        <a:defRPr sz="4000">
          <a:solidFill>
            <a:schemeClr val="bg1"/>
          </a:solidFill>
          <a:latin typeface="Calibri" panose="020F0502020204030204" pitchFamily="34" charset="0"/>
        </a:defRPr>
      </a:lvl8pPr>
      <a:lvl9pPr marL="1828800" algn="ctr" rtl="0" fontAlgn="base">
        <a:spcBef>
          <a:spcPct val="0"/>
        </a:spcBef>
        <a:spcAft>
          <a:spcPct val="0"/>
        </a:spcAft>
        <a:defRPr sz="4000">
          <a:solidFill>
            <a:schemeClr val="bg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909E8E84-426E-40dd-AFC4-6F175D3DCCD1}">
              <a14:hiddenFill xmlns="" xmlns:a14="http://schemas.microsoft.com/office/drawing/2010/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http://schemas.microsoft.com/office/powerpoint/2012/main" xmlns:p14="http://schemas.microsoft.com/office/powerpoint/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custDataLst>
              <p:tags r:id="rId17"/>
            </p:custDataLst>
          </p:nvPr>
        </p:nvSpPr>
        <p:spPr>
          <a:xfrm>
            <a:off x="3124200" y="6356358"/>
            <a:ext cx="2895600" cy="365125"/>
          </a:xfrm>
          <a:prstGeom prst="rect">
            <a:avLst/>
          </a:prstGeom>
        </p:spPr>
        <p:txBody>
          <a:bodyPr vert="horz" lIns="91440" tIns="45720" rIns="91440" bIns="45720" rtlCol="0" anchor="ctr"/>
          <a:lstStyle>
            <a:defPPr>
              <a:defRPr lang="en-US" smtId="4294967295"/>
            </a:defPPr>
            <a:lvl1pPr marL="0" algn="ctr" defTabSz="914400" rtl="0" eaLnBrk="1" fontAlgn="auto" latinLnBrk="0" hangingPunct="1">
              <a:spcBef>
                <a:spcPct val="0"/>
              </a:spcBef>
              <a:spcAft>
                <a:spcPct val="0"/>
              </a:spcAft>
              <a:defRPr sz="1200" kern="1200">
                <a:solidFill>
                  <a:prstClr val="black">
                    <a:tint val="75000"/>
                  </a:prstClr>
                </a:solidFill>
                <a:latin typeface="Calibri"/>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defRPr/>
            </a:pPr>
            <a:endParaRPr lang="en-US"/>
          </a:p>
        </p:txBody>
      </p:sp>
      <p:sp>
        <p:nvSpPr>
          <p:cNvPr id="6" name="Slide Number Placeholder 5"/>
          <p:cNvSpPr>
            <a:spLocks noGrp="1"/>
          </p:cNvSpPr>
          <p:nvPr>
            <p:ph type="sldNum" sz="quarter" idx="4"/>
            <p:custDataLst>
              <p:tags r:id="rId18"/>
            </p:custDataLst>
          </p:nvPr>
        </p:nvSpPr>
        <p:spPr>
          <a:xfrm>
            <a:off x="6553200" y="6356358"/>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smtId="4294967295"/>
            </a:defPPr>
            <a:lvl1pPr marL="0" algn="r" defTabSz="914400" rtl="0" eaLnBrk="1" latinLnBrk="0" hangingPunct="1">
              <a:defRPr sz="1200" kern="1200">
                <a:solidFill>
                  <a:srgbClr val="898989"/>
                </a:solidFill>
                <a:latin typeface="Calibri" panose="020F0502020204030204" pitchFamily="34" charset="0"/>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fontAlgn="base">
              <a:spcBef>
                <a:spcPct val="0"/>
              </a:spcBef>
              <a:spcAft>
                <a:spcPct val="0"/>
              </a:spcAft>
              <a:defRPr/>
            </a:pPr>
            <a:fld id="{48BBA700-DB9E-4104-96FD-AD892C8211F7}" type="slidenum">
              <a:rPr lang="en-US" altLang="en-US">
                <a:ea typeface="ＭＳ Ｐゴシック" panose="020B0600070205080204" pitchFamily="34" charset="-128"/>
              </a:rPr>
              <a:pPr fontAlgn="base">
                <a:spcBef>
                  <a:spcPct val="0"/>
                </a:spcBef>
                <a:spcAft>
                  <a:spcPct val="0"/>
                </a:spcAft>
                <a:defRPr/>
              </a:pPr>
              <a:t>‹#›</a:t>
            </a:fld>
            <a:endParaRPr lang="en-US" altLang="en-US">
              <a:ea typeface="ＭＳ Ｐゴシック" panose="020B0600070205080204" pitchFamily="34" charset="-128"/>
            </a:endParaRPr>
          </a:p>
        </p:txBody>
      </p:sp>
      <p:pic>
        <p:nvPicPr>
          <p:cNvPr id="4101" name="Picture 6"/>
          <p:cNvPicPr>
            <a:picLocks noChangeAspect="1"/>
          </p:cNvPicPr>
          <p:nvPr userDrawn="1">
            <p:custDataLst>
              <p:tags r:id="rId19"/>
            </p:custDataLst>
          </p:nvPr>
        </p:nvPicPr>
        <p:blipFill>
          <a:blip r:embed="rId23">
            <a:extLst>
              <a:ext uri="{28A0092B-C50C-407E-A947-70E740481C1C}">
                <a14:useLocalDpi xmlns:a14="http://schemas.microsoft.com/office/drawing/2010/main" val="0"/>
              </a:ext>
            </a:extLst>
          </a:blip>
          <a:stretch>
            <a:fillRect/>
          </a:stretch>
        </p:blipFill>
        <p:spPr bwMode="auto">
          <a:xfrm>
            <a:off x="0" y="0"/>
            <a:ext cx="9144000" cy="928688"/>
          </a:xfrm>
          <a:prstGeom prst="rect">
            <a:avLst/>
          </a:prstGeom>
          <a:noFill/>
          <a:ln>
            <a:noFill/>
          </a:ln>
          <a:extLst>
            <a:ext uri="{909E8E84-426E-40dd-AFC4-6F175D3DCCD1}">
              <a14:hiddenFill xmlns="" xmlns:a14="http://schemas.microsoft.com/office/drawing/2010/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http://schemas.microsoft.com/office/powerpoint/2012/main" xmlns:p14="http://schemas.microsoft.com/office/powerpoint/2010/main" w="9525">
                <a:solidFill>
                  <a:srgbClr val="000000"/>
                </a:solidFill>
                <a:miter lim="800000"/>
                <a:headEnd/>
                <a:tailEnd/>
              </a14:hiddenLine>
            </a:ext>
          </a:extLst>
        </p:spPr>
      </p:pic>
      <p:pic>
        <p:nvPicPr>
          <p:cNvPr id="4102" name="Picture 7"/>
          <p:cNvPicPr>
            <a:picLocks noChangeAspect="1"/>
          </p:cNvPicPr>
          <p:nvPr userDrawn="1">
            <p:custDataLst>
              <p:tags r:id="rId20"/>
            </p:custDataLst>
          </p:nvPr>
        </p:nvPicPr>
        <p:blipFill>
          <a:blip r:embed="rId24">
            <a:extLst>
              <a:ext uri="{28A0092B-C50C-407E-A947-70E740481C1C}">
                <a14:useLocalDpi xmlns:a14="http://schemas.microsoft.com/office/drawing/2010/main" val="0"/>
              </a:ext>
            </a:extLst>
          </a:blip>
          <a:stretch>
            <a:fillRect/>
          </a:stretch>
        </p:blipFill>
        <p:spPr bwMode="auto">
          <a:xfrm>
            <a:off x="268288" y="6386513"/>
            <a:ext cx="1549400" cy="342900"/>
          </a:xfrm>
          <a:prstGeom prst="rect">
            <a:avLst/>
          </a:prstGeom>
          <a:noFill/>
          <a:ln>
            <a:noFill/>
          </a:ln>
          <a:extLst>
            <a:ext uri="{909E8E84-426E-40dd-AFC4-6F175D3DCCD1}">
              <a14:hiddenFill xmlns="" xmlns:a14="http://schemas.microsoft.com/office/drawing/2010/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http://schemas.microsoft.com/office/powerpoint/2012/main" xmlns:p14="http://schemas.microsoft.com/office/powerpoint/2010/main" w="9525">
                <a:solidFill>
                  <a:srgbClr val="000000"/>
                </a:solidFill>
                <a:miter lim="800000"/>
                <a:headEnd/>
                <a:tailEnd/>
              </a14:hiddenLine>
            </a:ext>
          </a:extLst>
        </p:spPr>
      </p:pic>
      <p:pic>
        <p:nvPicPr>
          <p:cNvPr id="4103" name="Picture 8"/>
          <p:cNvPicPr>
            <a:picLocks noChangeAspect="1"/>
          </p:cNvPicPr>
          <p:nvPr userDrawn="1">
            <p:custDataLst>
              <p:tags r:id="rId21"/>
            </p:custDataLst>
          </p:nvPr>
        </p:nvPicPr>
        <p:blipFill>
          <a:blip r:embed="rId25">
            <a:extLst>
              <a:ext uri="{28A0092B-C50C-407E-A947-70E740481C1C}">
                <a14:useLocalDpi xmlns:a14="http://schemas.microsoft.com/office/drawing/2010/main" val="0"/>
              </a:ext>
            </a:extLst>
          </a:blip>
          <a:stretch>
            <a:fillRect/>
          </a:stretch>
        </p:blipFill>
        <p:spPr bwMode="auto">
          <a:xfrm>
            <a:off x="7985125" y="6157913"/>
            <a:ext cx="571500" cy="571500"/>
          </a:xfrm>
          <a:prstGeom prst="rect">
            <a:avLst/>
          </a:prstGeom>
          <a:noFill/>
          <a:ln>
            <a:noFill/>
          </a:ln>
          <a:extLst>
            <a:ext uri="{909E8E84-426E-40dd-AFC4-6F175D3DCCD1}">
              <a14:hiddenFill xmlns="" xmlns:a14="http://schemas.microsoft.com/office/drawing/2010/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http://schemas.microsoft.com/office/powerpoint/2012/main" xmlns:p14="http://schemas.microsoft.com/office/powerpoint/2010/main" w="9525">
                <a:solidFill>
                  <a:srgbClr val="000000"/>
                </a:solidFill>
                <a:miter lim="800000"/>
                <a:headEnd/>
                <a:tailEnd/>
              </a14:hiddenLine>
            </a:ext>
          </a:extLst>
        </p:spPr>
      </p:pic>
      <p:sp>
        <p:nvSpPr>
          <p:cNvPr id="4104" name="Title Placeholder 1"/>
          <p:cNvSpPr>
            <a:spLocks noGrp="1"/>
          </p:cNvSpPr>
          <p:nvPr>
            <p:ph type="title"/>
            <p:custDataLst>
              <p:tags r:id="rId22"/>
            </p:custDataLst>
          </p:nvPr>
        </p:nvSpPr>
        <p:spPr bwMode="auto">
          <a:xfrm>
            <a:off x="457200" y="-169863"/>
            <a:ext cx="8229600" cy="1143001"/>
          </a:xfrm>
          <a:prstGeom prst="rect">
            <a:avLst/>
          </a:prstGeom>
          <a:noFill/>
          <a:ln>
            <a:noFill/>
          </a:ln>
          <a:extLst>
            <a:ext uri="{909E8E84-426E-40dd-AFC4-6F175D3DCCD1}">
              <a14:hiddenFill xmlns="" xmlns:a14="http://schemas.microsoft.com/office/drawing/2010/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http://schemas.microsoft.com/office/powerpoint/2012/main" xmlns:p14="http://schemas.microsoft.com/office/powerpoint/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4264475427"/>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 id="2147484371" r:id="rId12"/>
    <p:sldLayoutId id="2147484372" r:id="rId13"/>
    <p:sldLayoutId id="2147484373" r:id="rId14"/>
  </p:sldLayoutIdLst>
  <p:transition/>
  <p:hf sldNum="0" hdr="0" ftr="0" dt="0"/>
  <p:txStyles>
    <p:titleStyle>
      <a:lvl1pPr algn="ctr" rtl="0" eaLnBrk="0" fontAlgn="base" hangingPunct="0">
        <a:spcBef>
          <a:spcPct val="0"/>
        </a:spcBef>
        <a:spcAft>
          <a:spcPct val="0"/>
        </a:spcAft>
        <a:defRPr sz="4000" kern="1200">
          <a:solidFill>
            <a:schemeClr val="bg1"/>
          </a:solidFill>
          <a:latin typeface="+mj-lt"/>
          <a:ea typeface="ＭＳ Ｐゴシック" charset="0"/>
          <a:cs typeface="+mj-cs"/>
        </a:defRPr>
      </a:lvl1pPr>
      <a:lvl2pPr algn="ctr" rtl="0" eaLnBrk="0" fontAlgn="base" hangingPunct="0">
        <a:spcBef>
          <a:spcPct val="0"/>
        </a:spcBef>
        <a:spcAft>
          <a:spcPct val="0"/>
        </a:spcAft>
        <a:defRPr sz="4000">
          <a:solidFill>
            <a:schemeClr val="bg1"/>
          </a:solidFill>
          <a:latin typeface="Calibri" panose="020F0502020204030204" pitchFamily="34" charset="0"/>
          <a:ea typeface="ＭＳ Ｐゴシック" charset="0"/>
        </a:defRPr>
      </a:lvl2pPr>
      <a:lvl3pPr algn="ctr" rtl="0" eaLnBrk="0" fontAlgn="base" hangingPunct="0">
        <a:spcBef>
          <a:spcPct val="0"/>
        </a:spcBef>
        <a:spcAft>
          <a:spcPct val="0"/>
        </a:spcAft>
        <a:defRPr sz="4000">
          <a:solidFill>
            <a:schemeClr val="bg1"/>
          </a:solidFill>
          <a:latin typeface="Calibri" panose="020F0502020204030204" pitchFamily="34" charset="0"/>
          <a:ea typeface="ＭＳ Ｐゴシック" charset="0"/>
        </a:defRPr>
      </a:lvl3pPr>
      <a:lvl4pPr algn="ctr" rtl="0" eaLnBrk="0" fontAlgn="base" hangingPunct="0">
        <a:spcBef>
          <a:spcPct val="0"/>
        </a:spcBef>
        <a:spcAft>
          <a:spcPct val="0"/>
        </a:spcAft>
        <a:defRPr sz="4000">
          <a:solidFill>
            <a:schemeClr val="bg1"/>
          </a:solidFill>
          <a:latin typeface="Calibri" panose="020F0502020204030204" pitchFamily="34" charset="0"/>
          <a:ea typeface="ＭＳ Ｐゴシック" charset="0"/>
        </a:defRPr>
      </a:lvl4pPr>
      <a:lvl5pPr algn="ctr" rtl="0" eaLnBrk="0" fontAlgn="base" hangingPunct="0">
        <a:spcBef>
          <a:spcPct val="0"/>
        </a:spcBef>
        <a:spcAft>
          <a:spcPct val="0"/>
        </a:spcAft>
        <a:defRPr sz="4000">
          <a:solidFill>
            <a:schemeClr val="bg1"/>
          </a:solidFill>
          <a:latin typeface="Calibri" panose="020F0502020204030204" pitchFamily="34" charset="0"/>
          <a:ea typeface="ＭＳ Ｐゴシック" charset="0"/>
        </a:defRPr>
      </a:lvl5pPr>
      <a:lvl6pPr marL="457200" algn="ctr" rtl="0" fontAlgn="base">
        <a:spcBef>
          <a:spcPct val="0"/>
        </a:spcBef>
        <a:spcAft>
          <a:spcPct val="0"/>
        </a:spcAft>
        <a:defRPr sz="4000">
          <a:solidFill>
            <a:schemeClr val="bg1"/>
          </a:solidFill>
          <a:latin typeface="Calibri" panose="020F0502020204030204" pitchFamily="34" charset="0"/>
        </a:defRPr>
      </a:lvl6pPr>
      <a:lvl7pPr marL="914400" algn="ctr" rtl="0" fontAlgn="base">
        <a:spcBef>
          <a:spcPct val="0"/>
        </a:spcBef>
        <a:spcAft>
          <a:spcPct val="0"/>
        </a:spcAft>
        <a:defRPr sz="4000">
          <a:solidFill>
            <a:schemeClr val="bg1"/>
          </a:solidFill>
          <a:latin typeface="Calibri" panose="020F0502020204030204" pitchFamily="34" charset="0"/>
        </a:defRPr>
      </a:lvl7pPr>
      <a:lvl8pPr marL="1371600" algn="ctr" rtl="0" fontAlgn="base">
        <a:spcBef>
          <a:spcPct val="0"/>
        </a:spcBef>
        <a:spcAft>
          <a:spcPct val="0"/>
        </a:spcAft>
        <a:defRPr sz="4000">
          <a:solidFill>
            <a:schemeClr val="bg1"/>
          </a:solidFill>
          <a:latin typeface="Calibri" panose="020F0502020204030204" pitchFamily="34" charset="0"/>
        </a:defRPr>
      </a:lvl8pPr>
      <a:lvl9pPr marL="1828800" algn="ctr" rtl="0" fontAlgn="base">
        <a:spcBef>
          <a:spcPct val="0"/>
        </a:spcBef>
        <a:spcAft>
          <a:spcPct val="0"/>
        </a:spcAft>
        <a:defRPr sz="4000">
          <a:solidFill>
            <a:schemeClr val="bg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5"/>
            </p:custDataLst>
          </p:nvPr>
        </p:nvSpPr>
        <p:spPr>
          <a:xfrm>
            <a:off x="457200" y="880264"/>
            <a:ext cx="8229600" cy="7920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6"/>
            </p:custDataLst>
          </p:nvPr>
        </p:nvSpPr>
        <p:spPr>
          <a:xfrm>
            <a:off x="457200" y="1751230"/>
            <a:ext cx="8229600" cy="43749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custDataLst>
              <p:tags r:id="rId17"/>
            </p:custDataLst>
          </p:nvPr>
        </p:nvSpPr>
        <p:spPr>
          <a:xfrm>
            <a:off x="3124200" y="6356350"/>
            <a:ext cx="2895600" cy="365125"/>
          </a:xfrm>
          <a:prstGeom prst="rect">
            <a:avLst/>
          </a:prstGeom>
        </p:spPr>
        <p:txBody>
          <a:bodyPr vert="horz" lIns="91440" tIns="45720" rIns="91440" bIns="45720" rtlCol="0" anchor="ctr"/>
          <a:lstStyle>
            <a:defPPr>
              <a:defRPr lang="en-US" smtId="4294967295"/>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endParaRPr lang="en-US"/>
          </a:p>
        </p:txBody>
      </p:sp>
      <p:sp>
        <p:nvSpPr>
          <p:cNvPr id="6" name="Slide Number Placeholder 5"/>
          <p:cNvSpPr>
            <a:spLocks noGrp="1"/>
          </p:cNvSpPr>
          <p:nvPr>
            <p:ph type="sldNum" sz="quarter" idx="4"/>
            <p:custDataLst>
              <p:tags r:id="rId18"/>
            </p:custDataLst>
          </p:nvPr>
        </p:nvSpPr>
        <p:spPr>
          <a:xfrm>
            <a:off x="6553200" y="6356350"/>
            <a:ext cx="2133600" cy="365125"/>
          </a:xfrm>
          <a:prstGeom prst="rect">
            <a:avLst/>
          </a:prstGeom>
        </p:spPr>
        <p:txBody>
          <a:bodyPr vert="horz" lIns="91440" tIns="45720" rIns="91440" bIns="45720" rtlCol="0" anchor="ctr"/>
          <a:lstStyle>
            <a:defPPr>
              <a:defRPr lang="en-US" smtId="4294967295"/>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fld id="{577E57DE-9B8D-4B4A-B453-B7790F7EFDA3}" type="slidenum">
              <a:rPr lang="en-US" smtClean="0"/>
              <a:t>‹#›</a:t>
            </a:fld>
            <a:endParaRPr lang="en-US"/>
          </a:p>
        </p:txBody>
      </p:sp>
      <p:pic>
        <p:nvPicPr>
          <p:cNvPr id="10" name="Picture 9" descr="brain_update-header-no-text[2].jpg"/>
          <p:cNvPicPr>
            <a:picLocks noChangeAspect="1"/>
          </p:cNvPicPr>
          <p:nvPr userDrawn="1">
            <p:custDataLst>
              <p:tags r:id="rId19"/>
            </p:custDataLst>
          </p:nvPr>
        </p:nvPicPr>
        <p:blipFill>
          <a:blip r:embed="rId22">
            <a:extLst>
              <a:ext uri="{28A0092B-C50C-407E-A947-70E740481C1C}">
                <a14:useLocalDpi xmlns:a14="http://schemas.microsoft.com/office/drawing/2010/main"/>
              </a:ext>
            </a:extLst>
          </a:blip>
          <a:stretch>
            <a:fillRect/>
          </a:stretch>
        </p:blipFill>
        <p:spPr>
          <a:xfrm>
            <a:off x="0" y="0"/>
            <a:ext cx="9162288" cy="832936"/>
          </a:xfrm>
          <a:prstGeom prst="rect">
            <a:avLst/>
          </a:prstGeom>
        </p:spPr>
      </p:pic>
      <p:sp>
        <p:nvSpPr>
          <p:cNvPr id="11" name="TextBox 10"/>
          <p:cNvSpPr txBox="1"/>
          <p:nvPr userDrawn="1">
            <p:custDataLst>
              <p:tags r:id="rId20"/>
            </p:custDataLst>
          </p:nvPr>
        </p:nvSpPr>
        <p:spPr>
          <a:xfrm>
            <a:off x="394096" y="328083"/>
            <a:ext cx="2878155" cy="427147"/>
          </a:xfrm>
          <a:prstGeom prst="rect">
            <a:avLst/>
          </a:prstGeom>
          <a:noFill/>
        </p:spPr>
        <p:txBody>
          <a:bodyPr wrap="non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r>
              <a:rPr lang="en-US" sz="2200" b="1">
                <a:solidFill>
                  <a:schemeClr val="bg1"/>
                </a:solidFill>
              </a:rPr>
              <a:t>THE</a:t>
            </a:r>
            <a:r>
              <a:rPr lang="en-US" sz="2200" b="1" baseline="0">
                <a:solidFill>
                  <a:schemeClr val="bg1"/>
                </a:solidFill>
              </a:rPr>
              <a:t> BRAIN INITIATIVE®</a:t>
            </a:r>
            <a:endParaRPr lang="en-US" sz="2200" b="1" baseline="30000">
              <a:solidFill>
                <a:schemeClr val="bg1"/>
              </a:solidFill>
            </a:endParaRPr>
          </a:p>
        </p:txBody>
      </p:sp>
      <p:pic>
        <p:nvPicPr>
          <p:cNvPr id="9" name="Picture 8" descr="C:\Users\davidkk\Desktop\Webinar materials\Good News for NIH and the BRAIN Initiative! « BRAIN Feedback_files\NIH_header.jpg"/>
          <p:cNvPicPr>
            <a:picLocks noChangeAspect="1" noChangeArrowheads="1"/>
          </p:cNvPicPr>
          <p:nvPr userDrawn="1">
            <p:custDataLst>
              <p:tags r:id="rId21"/>
            </p:custDataLst>
          </p:nvPr>
        </p:nvPicPr>
        <p:blipFill>
          <a:blip r:embed="rId23">
            <a:extLst>
              <a:ext uri="{28A0092B-C50C-407E-A947-70E740481C1C}">
                <a14:useLocalDpi xmlns:a14="http://schemas.microsoft.com/office/drawing/2010/main"/>
              </a:ext>
            </a:extLst>
          </a:blip>
          <a:stretch>
            <a:fillRect/>
          </a:stretch>
        </p:blipFill>
        <p:spPr bwMode="auto">
          <a:xfrm>
            <a:off x="76747" y="6126163"/>
            <a:ext cx="3066384" cy="731835"/>
          </a:xfrm>
          <a:prstGeom prst="rect">
            <a:avLst/>
          </a:prstGeom>
          <a:noFill/>
          <a:extLst>
            <a:ext uri="{909E8E84-426E-40dd-AFC4-6F175D3DCCD1}">
              <a14:hiddenFill xmlns:p14="http://schemas.microsoft.com/office/powerpoint/2010/main" xmlns:p15="http://schemas.microsoft.com/office/powerpoint/2012/main" xmlns:a14="http://schemas.microsoft.com/office/drawing/2010/main" xmlns="">
                <a:solidFill>
                  <a:srgbClr val="FFFFFF"/>
                </a:solidFill>
              </a14:hiddenFill>
            </a:ext>
          </a:extLst>
        </p:spPr>
      </p:pic>
    </p:spTree>
    <p:extLst>
      <p:ext uri="{BB962C8B-B14F-4D97-AF65-F5344CB8AC3E}">
        <p14:creationId xmlns:p14="http://schemas.microsoft.com/office/powerpoint/2010/main" val="1544131065"/>
      </p:ext>
    </p:extLst>
  </p:cSld>
  <p:clrMap bg1="lt1" tx1="dk1" bg2="lt2" tx2="dk2" accent1="accent1" accent2="accent2" accent3="accent3" accent4="accent4" accent5="accent5" accent6="accent6" hlink="hlink" folHlink="folHlink"/>
  <p:sldLayoutIdLst>
    <p:sldLayoutId id="2147484375"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 id="2147484386" r:id="rId12"/>
    <p:sldLayoutId id="2147484387" r:id="rId13"/>
  </p:sldLayoutIdLst>
  <p:transition/>
  <p:txStyles>
    <p:titleStyle>
      <a:lvl1pPr algn="ctr" defTabSz="4572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070.xml"/><Relationship Id="rId13" Type="http://schemas.openxmlformats.org/officeDocument/2006/relationships/image" Target="../media/image12.emf"/><Relationship Id="rId3" Type="http://schemas.openxmlformats.org/officeDocument/2006/relationships/tags" Target="../tags/tag1065.xml"/><Relationship Id="rId7" Type="http://schemas.openxmlformats.org/officeDocument/2006/relationships/tags" Target="../tags/tag1069.xml"/><Relationship Id="rId12" Type="http://schemas.openxmlformats.org/officeDocument/2006/relationships/image" Target="../media/image11.emf"/><Relationship Id="rId2" Type="http://schemas.openxmlformats.org/officeDocument/2006/relationships/tags" Target="../tags/tag1064.xml"/><Relationship Id="rId1" Type="http://schemas.openxmlformats.org/officeDocument/2006/relationships/tags" Target="../tags/tag1063.xml"/><Relationship Id="rId6" Type="http://schemas.openxmlformats.org/officeDocument/2006/relationships/tags" Target="../tags/tag1068.xml"/><Relationship Id="rId11" Type="http://schemas.openxmlformats.org/officeDocument/2006/relationships/image" Target="../media/image10.png"/><Relationship Id="rId5" Type="http://schemas.openxmlformats.org/officeDocument/2006/relationships/tags" Target="../tags/tag1067.xml"/><Relationship Id="rId10" Type="http://schemas.openxmlformats.org/officeDocument/2006/relationships/notesSlide" Target="../notesSlides/notesSlide1.xml"/><Relationship Id="rId4" Type="http://schemas.openxmlformats.org/officeDocument/2006/relationships/tags" Target="../tags/tag1066.xml"/><Relationship Id="rId9" Type="http://schemas.openxmlformats.org/officeDocument/2006/relationships/slideLayout" Target="../slideLayouts/slideLayout1.xml"/><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3" Type="http://schemas.openxmlformats.org/officeDocument/2006/relationships/tags" Target="../tags/tag1178.xml"/><Relationship Id="rId18" Type="http://schemas.openxmlformats.org/officeDocument/2006/relationships/tags" Target="../tags/tag1183.xml"/><Relationship Id="rId26" Type="http://schemas.openxmlformats.org/officeDocument/2006/relationships/tags" Target="../tags/tag1191.xml"/><Relationship Id="rId39" Type="http://schemas.openxmlformats.org/officeDocument/2006/relationships/image" Target="../media/image40.png"/><Relationship Id="rId21" Type="http://schemas.openxmlformats.org/officeDocument/2006/relationships/tags" Target="../tags/tag1186.xml"/><Relationship Id="rId34" Type="http://schemas.openxmlformats.org/officeDocument/2006/relationships/image" Target="../media/image35.png"/><Relationship Id="rId7" Type="http://schemas.openxmlformats.org/officeDocument/2006/relationships/tags" Target="../tags/tag1172.xml"/><Relationship Id="rId12" Type="http://schemas.openxmlformats.org/officeDocument/2006/relationships/tags" Target="../tags/tag1177.xml"/><Relationship Id="rId17" Type="http://schemas.openxmlformats.org/officeDocument/2006/relationships/tags" Target="../tags/tag1182.xml"/><Relationship Id="rId25" Type="http://schemas.openxmlformats.org/officeDocument/2006/relationships/tags" Target="../tags/tag1190.xml"/><Relationship Id="rId33" Type="http://schemas.openxmlformats.org/officeDocument/2006/relationships/image" Target="../media/image34.tiff"/><Relationship Id="rId38" Type="http://schemas.openxmlformats.org/officeDocument/2006/relationships/image" Target="../media/image39.png"/><Relationship Id="rId2" Type="http://schemas.openxmlformats.org/officeDocument/2006/relationships/tags" Target="../tags/tag1167.xml"/><Relationship Id="rId16" Type="http://schemas.openxmlformats.org/officeDocument/2006/relationships/tags" Target="../tags/tag1181.xml"/><Relationship Id="rId20" Type="http://schemas.openxmlformats.org/officeDocument/2006/relationships/tags" Target="../tags/tag1185.xml"/><Relationship Id="rId29" Type="http://schemas.openxmlformats.org/officeDocument/2006/relationships/tags" Target="../tags/tag1194.xml"/><Relationship Id="rId1" Type="http://schemas.openxmlformats.org/officeDocument/2006/relationships/tags" Target="../tags/tag1166.xml"/><Relationship Id="rId6" Type="http://schemas.openxmlformats.org/officeDocument/2006/relationships/tags" Target="../tags/tag1171.xml"/><Relationship Id="rId11" Type="http://schemas.openxmlformats.org/officeDocument/2006/relationships/tags" Target="../tags/tag1176.xml"/><Relationship Id="rId24" Type="http://schemas.openxmlformats.org/officeDocument/2006/relationships/tags" Target="../tags/tag1189.xml"/><Relationship Id="rId32" Type="http://schemas.openxmlformats.org/officeDocument/2006/relationships/notesSlide" Target="../notesSlides/notesSlide8.xml"/><Relationship Id="rId37" Type="http://schemas.openxmlformats.org/officeDocument/2006/relationships/image" Target="../media/image38.png"/><Relationship Id="rId40" Type="http://schemas.openxmlformats.org/officeDocument/2006/relationships/image" Target="../media/image41.png"/><Relationship Id="rId5" Type="http://schemas.openxmlformats.org/officeDocument/2006/relationships/tags" Target="../tags/tag1170.xml"/><Relationship Id="rId15" Type="http://schemas.openxmlformats.org/officeDocument/2006/relationships/tags" Target="../tags/tag1180.xml"/><Relationship Id="rId23" Type="http://schemas.openxmlformats.org/officeDocument/2006/relationships/tags" Target="../tags/tag1188.xml"/><Relationship Id="rId28" Type="http://schemas.openxmlformats.org/officeDocument/2006/relationships/tags" Target="../tags/tag1193.xml"/><Relationship Id="rId36" Type="http://schemas.openxmlformats.org/officeDocument/2006/relationships/image" Target="../media/image37.png"/><Relationship Id="rId10" Type="http://schemas.openxmlformats.org/officeDocument/2006/relationships/tags" Target="../tags/tag1175.xml"/><Relationship Id="rId19" Type="http://schemas.openxmlformats.org/officeDocument/2006/relationships/tags" Target="../tags/tag1184.xml"/><Relationship Id="rId31" Type="http://schemas.openxmlformats.org/officeDocument/2006/relationships/slideLayout" Target="../slideLayouts/slideLayout173.xml"/><Relationship Id="rId4" Type="http://schemas.openxmlformats.org/officeDocument/2006/relationships/tags" Target="../tags/tag1169.xml"/><Relationship Id="rId9" Type="http://schemas.openxmlformats.org/officeDocument/2006/relationships/tags" Target="../tags/tag1174.xml"/><Relationship Id="rId14" Type="http://schemas.openxmlformats.org/officeDocument/2006/relationships/tags" Target="../tags/tag1179.xml"/><Relationship Id="rId22" Type="http://schemas.openxmlformats.org/officeDocument/2006/relationships/tags" Target="../tags/tag1187.xml"/><Relationship Id="rId27" Type="http://schemas.openxmlformats.org/officeDocument/2006/relationships/tags" Target="../tags/tag1192.xml"/><Relationship Id="rId30" Type="http://schemas.openxmlformats.org/officeDocument/2006/relationships/tags" Target="../tags/tag1195.xml"/><Relationship Id="rId35" Type="http://schemas.openxmlformats.org/officeDocument/2006/relationships/image" Target="../media/image36.png"/><Relationship Id="rId8" Type="http://schemas.openxmlformats.org/officeDocument/2006/relationships/tags" Target="../tags/tag1173.xml"/><Relationship Id="rId3" Type="http://schemas.openxmlformats.org/officeDocument/2006/relationships/tags" Target="../tags/tag1168.xml"/></Relationships>
</file>

<file path=ppt/slides/_rels/slide11.xml.rels><?xml version="1.0" encoding="UTF-8" standalone="yes"?>
<Relationships xmlns="http://schemas.openxmlformats.org/package/2006/relationships"><Relationship Id="rId8" Type="http://schemas.openxmlformats.org/officeDocument/2006/relationships/tags" Target="../tags/tag1206.xml"/><Relationship Id="rId13" Type="http://schemas.openxmlformats.org/officeDocument/2006/relationships/tags" Target="../tags/tag1211.xml"/><Relationship Id="rId18" Type="http://schemas.openxmlformats.org/officeDocument/2006/relationships/notesSlide" Target="../notesSlides/notesSlide9.xml"/><Relationship Id="rId3" Type="http://schemas.openxmlformats.org/officeDocument/2006/relationships/tags" Target="../tags/tag1201.xml"/><Relationship Id="rId21" Type="http://schemas.openxmlformats.org/officeDocument/2006/relationships/image" Target="../media/image44.png"/><Relationship Id="rId7" Type="http://schemas.openxmlformats.org/officeDocument/2006/relationships/tags" Target="../tags/tag1205.xml"/><Relationship Id="rId12" Type="http://schemas.openxmlformats.org/officeDocument/2006/relationships/tags" Target="../tags/tag1210.xml"/><Relationship Id="rId17" Type="http://schemas.openxmlformats.org/officeDocument/2006/relationships/slideLayout" Target="../slideLayouts/slideLayout163.xml"/><Relationship Id="rId2" Type="http://schemas.openxmlformats.org/officeDocument/2006/relationships/tags" Target="../tags/tag1200.xml"/><Relationship Id="rId16" Type="http://schemas.openxmlformats.org/officeDocument/2006/relationships/tags" Target="../tags/tag1214.xml"/><Relationship Id="rId20" Type="http://schemas.openxmlformats.org/officeDocument/2006/relationships/image" Target="../media/image43.jpeg"/><Relationship Id="rId1" Type="http://schemas.openxmlformats.org/officeDocument/2006/relationships/tags" Target="../tags/tag1199.xml"/><Relationship Id="rId6" Type="http://schemas.openxmlformats.org/officeDocument/2006/relationships/tags" Target="../tags/tag1204.xml"/><Relationship Id="rId11" Type="http://schemas.openxmlformats.org/officeDocument/2006/relationships/tags" Target="../tags/tag1209.xml"/><Relationship Id="rId5" Type="http://schemas.openxmlformats.org/officeDocument/2006/relationships/tags" Target="../tags/tag1203.xml"/><Relationship Id="rId15" Type="http://schemas.openxmlformats.org/officeDocument/2006/relationships/tags" Target="../tags/tag1213.xml"/><Relationship Id="rId23" Type="http://schemas.openxmlformats.org/officeDocument/2006/relationships/image" Target="../media/image46.jpeg"/><Relationship Id="rId10" Type="http://schemas.openxmlformats.org/officeDocument/2006/relationships/tags" Target="../tags/tag1208.xml"/><Relationship Id="rId19" Type="http://schemas.openxmlformats.org/officeDocument/2006/relationships/image" Target="../media/image42.jpeg"/><Relationship Id="rId4" Type="http://schemas.openxmlformats.org/officeDocument/2006/relationships/tags" Target="../tags/tag1202.xml"/><Relationship Id="rId9" Type="http://schemas.openxmlformats.org/officeDocument/2006/relationships/tags" Target="../tags/tag1207.xml"/><Relationship Id="rId14" Type="http://schemas.openxmlformats.org/officeDocument/2006/relationships/tags" Target="../tags/tag1212.xml"/><Relationship Id="rId22"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hyperlink" Target="https://projectreporter.nih.gov/project_info_description.cfm?aid=9405272&amp;icde=26451827" TargetMode="External"/><Relationship Id="rId13" Type="http://schemas.openxmlformats.org/officeDocument/2006/relationships/hyperlink" Target="https://projectreporter.nih.gov/project_info_description.cfm?aid=9266960&amp;icde=26451827" TargetMode="External"/><Relationship Id="rId18" Type="http://schemas.openxmlformats.org/officeDocument/2006/relationships/hyperlink" Target="https://projectreporter.nih.gov/project_info_description.cfm?aid=9054364&amp;icde=26451827" TargetMode="External"/><Relationship Id="rId3" Type="http://schemas.openxmlformats.org/officeDocument/2006/relationships/tags" Target="../tags/tag1219.xml"/><Relationship Id="rId7" Type="http://schemas.openxmlformats.org/officeDocument/2006/relationships/hyperlink" Target="https://projectreporter.nih.gov/project_info_description.cfm?aid=9405277&amp;icde=26451827" TargetMode="External"/><Relationship Id="rId12" Type="http://schemas.openxmlformats.org/officeDocument/2006/relationships/hyperlink" Target="https://projectreporter.nih.gov/project_info_description.cfm?aid=9266991&amp;icde=26451827" TargetMode="External"/><Relationship Id="rId17" Type="http://schemas.openxmlformats.org/officeDocument/2006/relationships/hyperlink" Target="https://projectreporter.nih.gov/project_info_description.cfm?aid=9266940&amp;icde=26451827" TargetMode="External"/><Relationship Id="rId2" Type="http://schemas.openxmlformats.org/officeDocument/2006/relationships/tags" Target="../tags/tag1218.xml"/><Relationship Id="rId16" Type="http://schemas.openxmlformats.org/officeDocument/2006/relationships/hyperlink" Target="https://projectreporter.nih.gov/project_info_description.cfm?aid=9266990&amp;icde=26451827" TargetMode="External"/><Relationship Id="rId20" Type="http://schemas.openxmlformats.org/officeDocument/2006/relationships/hyperlink" Target="https://projectreporter.nih.gov/project_info_description.cfm?aid=9053720&amp;icde=26451827" TargetMode="External"/><Relationship Id="rId1" Type="http://schemas.openxmlformats.org/officeDocument/2006/relationships/themeOverride" Target="../theme/themeOverride1.xml"/><Relationship Id="rId6" Type="http://schemas.openxmlformats.org/officeDocument/2006/relationships/hyperlink" Target="https://projectreporter.nih.gov/project_info_description.cfm?aid=9403325&amp;icde=26451827" TargetMode="External"/><Relationship Id="rId11" Type="http://schemas.openxmlformats.org/officeDocument/2006/relationships/hyperlink" Target="https://projectreporter.nih.gov/project_info_description.cfm?aid=9266890&amp;icde=26451827" TargetMode="External"/><Relationship Id="rId5" Type="http://schemas.openxmlformats.org/officeDocument/2006/relationships/notesSlide" Target="../notesSlides/notesSlide10.xml"/><Relationship Id="rId15" Type="http://schemas.openxmlformats.org/officeDocument/2006/relationships/hyperlink" Target="https://projectreporter.nih.gov/project_info_description.cfm?aid=9266691&amp;icde=26451827" TargetMode="External"/><Relationship Id="rId10" Type="http://schemas.openxmlformats.org/officeDocument/2006/relationships/hyperlink" Target="https://projectreporter.nih.gov/project_info_description.cfm?aid=9266864&amp;icde=26451827" TargetMode="External"/><Relationship Id="rId19" Type="http://schemas.openxmlformats.org/officeDocument/2006/relationships/hyperlink" Target="https://projectreporter.nih.gov/project_info_description.cfm?aid=9054573&amp;icde=26451827" TargetMode="External"/><Relationship Id="rId4" Type="http://schemas.openxmlformats.org/officeDocument/2006/relationships/slideLayout" Target="../slideLayouts/slideLayout38.xml"/><Relationship Id="rId9" Type="http://schemas.openxmlformats.org/officeDocument/2006/relationships/hyperlink" Target="https://projectreporter.nih.gov/project_info_description.cfm?aid=9404120&amp;icde=26451827" TargetMode="External"/><Relationship Id="rId14" Type="http://schemas.openxmlformats.org/officeDocument/2006/relationships/hyperlink" Target="https://projectreporter.nih.gov/project_info_description.cfm?aid=9266613&amp;icde=2645182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63.xml"/><Relationship Id="rId6" Type="http://schemas.openxmlformats.org/officeDocument/2006/relationships/image" Target="../media/image47.emf"/><Relationship Id="rId5" Type="http://schemas.openxmlformats.org/officeDocument/2006/relationships/image" Target="../media/image40.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tags" Target="../tags/tag1225.xml"/><Relationship Id="rId7" Type="http://schemas.openxmlformats.org/officeDocument/2006/relationships/tags" Target="../tags/tag1227.xml"/><Relationship Id="rId12" Type="http://schemas.openxmlformats.org/officeDocument/2006/relationships/image" Target="../media/image48.png"/><Relationship Id="rId2" Type="http://schemas.openxmlformats.org/officeDocument/2006/relationships/tags" Target="../tags/tag1224.xml"/><Relationship Id="rId1" Type="http://schemas.openxmlformats.org/officeDocument/2006/relationships/tags" Target="../tags/tag1223.xml"/><Relationship Id="rId6" Type="http://schemas.openxmlformats.org/officeDocument/2006/relationships/video" Target="../media/media1.mp4"/><Relationship Id="rId11" Type="http://schemas.openxmlformats.org/officeDocument/2006/relationships/hyperlink" Target="http://www.youtube.com/watch?v=IOHtUzW02cg" TargetMode="External"/><Relationship Id="rId5" Type="http://schemas.microsoft.com/office/2007/relationships/media" Target="../media/media1.mp4"/><Relationship Id="rId10" Type="http://schemas.openxmlformats.org/officeDocument/2006/relationships/hyperlink" Target="http://www.youtube.com/watch?v=xejclvwbwsk" TargetMode="External"/><Relationship Id="rId4" Type="http://schemas.openxmlformats.org/officeDocument/2006/relationships/tags" Target="../tags/tag1226.xml"/><Relationship Id="rId9"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tags" Target="../tags/tag1233.xml"/><Relationship Id="rId7" Type="http://schemas.openxmlformats.org/officeDocument/2006/relationships/notesSlide" Target="../notesSlides/notesSlide13.xml"/><Relationship Id="rId2" Type="http://schemas.openxmlformats.org/officeDocument/2006/relationships/tags" Target="../tags/tag1232.xml"/><Relationship Id="rId1" Type="http://schemas.openxmlformats.org/officeDocument/2006/relationships/tags" Target="../tags/tag1231.xml"/><Relationship Id="rId6" Type="http://schemas.openxmlformats.org/officeDocument/2006/relationships/slideLayout" Target="../slideLayouts/slideLayout54.xml"/><Relationship Id="rId5" Type="http://schemas.openxmlformats.org/officeDocument/2006/relationships/tags" Target="../tags/tag1235.xml"/><Relationship Id="rId4" Type="http://schemas.openxmlformats.org/officeDocument/2006/relationships/tags" Target="../tags/tag1234.xml"/></Relationships>
</file>

<file path=ppt/slides/_rels/slide16.xml.rels><?xml version="1.0" encoding="UTF-8" standalone="yes"?>
<Relationships xmlns="http://schemas.openxmlformats.org/package/2006/relationships"><Relationship Id="rId3" Type="http://schemas.openxmlformats.org/officeDocument/2006/relationships/tags" Target="../tags/tag1241.xml"/><Relationship Id="rId2" Type="http://schemas.openxmlformats.org/officeDocument/2006/relationships/tags" Target="../tags/tag1240.xml"/><Relationship Id="rId1" Type="http://schemas.openxmlformats.org/officeDocument/2006/relationships/tags" Target="../tags/tag1239.xml"/><Relationship Id="rId5" Type="http://schemas.openxmlformats.org/officeDocument/2006/relationships/notesSlide" Target="../notesSlides/notesSlide14.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hyperlink" Target="http://www.cc.nih.gov/training/gme/programs/neurological_surgery.html" TargetMode="External"/><Relationship Id="rId3" Type="http://schemas.openxmlformats.org/officeDocument/2006/relationships/tags" Target="../tags/tag1247.xml"/><Relationship Id="rId7" Type="http://schemas.openxmlformats.org/officeDocument/2006/relationships/notesSlide" Target="../notesSlides/notesSlide15.xml"/><Relationship Id="rId2" Type="http://schemas.openxmlformats.org/officeDocument/2006/relationships/tags" Target="../tags/tag1246.xml"/><Relationship Id="rId1" Type="http://schemas.openxmlformats.org/officeDocument/2006/relationships/tags" Target="../tags/tag1245.xml"/><Relationship Id="rId6" Type="http://schemas.openxmlformats.org/officeDocument/2006/relationships/slideLayout" Target="../slideLayouts/slideLayout13.xml"/><Relationship Id="rId11" Type="http://schemas.openxmlformats.org/officeDocument/2006/relationships/image" Target="../media/image50.png"/><Relationship Id="rId5" Type="http://schemas.openxmlformats.org/officeDocument/2006/relationships/tags" Target="../tags/tag1249.xml"/><Relationship Id="rId10" Type="http://schemas.openxmlformats.org/officeDocument/2006/relationships/image" Target="../media/image49.png"/><Relationship Id="rId4" Type="http://schemas.openxmlformats.org/officeDocument/2006/relationships/tags" Target="../tags/tag1248.xml"/><Relationship Id="rId9" Type="http://schemas.openxmlformats.org/officeDocument/2006/relationships/hyperlink" Target="https://neuroscience.nih.gov/ninds/Faculty/Profile/kareem-zaghloul.aspx" TargetMode="Externa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hyperlink" Target="http://www.ninds.nih.gov/" TargetMode="External"/><Relationship Id="rId3" Type="http://schemas.openxmlformats.org/officeDocument/2006/relationships/tags" Target="../tags/tag1255.xml"/><Relationship Id="rId7" Type="http://schemas.openxmlformats.org/officeDocument/2006/relationships/tags" Target="../tags/tag1259.xml"/><Relationship Id="rId12" Type="http://schemas.openxmlformats.org/officeDocument/2006/relationships/hyperlink" Target="mailto:koroshetzw@ninds.nih.gov" TargetMode="External"/><Relationship Id="rId2" Type="http://schemas.openxmlformats.org/officeDocument/2006/relationships/tags" Target="../tags/tag1254.xml"/><Relationship Id="rId1" Type="http://schemas.openxmlformats.org/officeDocument/2006/relationships/tags" Target="../tags/tag1253.xml"/><Relationship Id="rId6" Type="http://schemas.openxmlformats.org/officeDocument/2006/relationships/tags" Target="../tags/tag1258.xml"/><Relationship Id="rId11" Type="http://schemas.openxmlformats.org/officeDocument/2006/relationships/image" Target="../media/image11.emf"/><Relationship Id="rId5" Type="http://schemas.openxmlformats.org/officeDocument/2006/relationships/tags" Target="../tags/tag1257.xml"/><Relationship Id="rId10" Type="http://schemas.openxmlformats.org/officeDocument/2006/relationships/image" Target="../media/image51.jpeg"/><Relationship Id="rId4" Type="http://schemas.openxmlformats.org/officeDocument/2006/relationships/tags" Target="../tags/tag1256.xml"/><Relationship Id="rId9"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tags" Target="../tags/tag1270.xml"/><Relationship Id="rId13" Type="http://schemas.openxmlformats.org/officeDocument/2006/relationships/hyperlink" Target="https://grants.nih.gov/grants/guide/rfa-files/RFA-NS-18-012.html" TargetMode="External"/><Relationship Id="rId3" Type="http://schemas.openxmlformats.org/officeDocument/2006/relationships/tags" Target="../tags/tag1265.xml"/><Relationship Id="rId7" Type="http://schemas.openxmlformats.org/officeDocument/2006/relationships/tags" Target="../tags/tag1269.xml"/><Relationship Id="rId12" Type="http://schemas.openxmlformats.org/officeDocument/2006/relationships/hyperlink" Target="https://grants.nih.gov/grants/guide/rfa-files/RFA-NS-18-011.html" TargetMode="External"/><Relationship Id="rId17" Type="http://schemas.openxmlformats.org/officeDocument/2006/relationships/hyperlink" Target="https://grants.nih.gov/grants/guide/rfa-files/RFA-NS-18-023.html" TargetMode="External"/><Relationship Id="rId2" Type="http://schemas.openxmlformats.org/officeDocument/2006/relationships/tags" Target="../tags/tag1264.xml"/><Relationship Id="rId16" Type="http://schemas.openxmlformats.org/officeDocument/2006/relationships/hyperlink" Target="https://grants.nih.gov/grants/guide/rfa-files/RFA-NS-18-022.html" TargetMode="External"/><Relationship Id="rId1" Type="http://schemas.openxmlformats.org/officeDocument/2006/relationships/tags" Target="../tags/tag1263.xml"/><Relationship Id="rId6" Type="http://schemas.openxmlformats.org/officeDocument/2006/relationships/tags" Target="../tags/tag1268.xml"/><Relationship Id="rId11" Type="http://schemas.openxmlformats.org/officeDocument/2006/relationships/image" Target="../media/image52.png"/><Relationship Id="rId5" Type="http://schemas.openxmlformats.org/officeDocument/2006/relationships/tags" Target="../tags/tag1267.xml"/><Relationship Id="rId15" Type="http://schemas.openxmlformats.org/officeDocument/2006/relationships/hyperlink" Target="https://grants.nih.gov/grants/guide/rfa-files/RFA-NS-18-021.html" TargetMode="External"/><Relationship Id="rId10" Type="http://schemas.openxmlformats.org/officeDocument/2006/relationships/notesSlide" Target="../notesSlides/notesSlide17.xml"/><Relationship Id="rId4" Type="http://schemas.openxmlformats.org/officeDocument/2006/relationships/tags" Target="../tags/tag1266.xml"/><Relationship Id="rId9" Type="http://schemas.openxmlformats.org/officeDocument/2006/relationships/slideLayout" Target="../slideLayouts/slideLayout191.xml"/><Relationship Id="rId1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1076.xml"/><Relationship Id="rId7" Type="http://schemas.openxmlformats.org/officeDocument/2006/relationships/slideLayout" Target="../slideLayouts/slideLayout133.xml"/><Relationship Id="rId2" Type="http://schemas.openxmlformats.org/officeDocument/2006/relationships/tags" Target="../tags/tag1075.xml"/><Relationship Id="rId1" Type="http://schemas.openxmlformats.org/officeDocument/2006/relationships/tags" Target="../tags/tag1074.xml"/><Relationship Id="rId6" Type="http://schemas.openxmlformats.org/officeDocument/2006/relationships/tags" Target="../tags/tag1079.xml"/><Relationship Id="rId5" Type="http://schemas.openxmlformats.org/officeDocument/2006/relationships/tags" Target="../tags/tag1078.xml"/><Relationship Id="rId4" Type="http://schemas.openxmlformats.org/officeDocument/2006/relationships/tags" Target="../tags/tag1077.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1276.xml"/><Relationship Id="rId7" Type="http://schemas.openxmlformats.org/officeDocument/2006/relationships/notesSlide" Target="../notesSlides/notesSlide18.xml"/><Relationship Id="rId2" Type="http://schemas.openxmlformats.org/officeDocument/2006/relationships/tags" Target="../tags/tag1275.xml"/><Relationship Id="rId1" Type="http://schemas.openxmlformats.org/officeDocument/2006/relationships/tags" Target="../tags/tag1274.xml"/><Relationship Id="rId6" Type="http://schemas.openxmlformats.org/officeDocument/2006/relationships/slideLayout" Target="../slideLayouts/slideLayout13.xml"/><Relationship Id="rId5" Type="http://schemas.openxmlformats.org/officeDocument/2006/relationships/tags" Target="../tags/tag1278.xml"/><Relationship Id="rId4" Type="http://schemas.openxmlformats.org/officeDocument/2006/relationships/tags" Target="../tags/tag1277.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tags" Target="../tags/tag1284.xml"/><Relationship Id="rId7" Type="http://schemas.openxmlformats.org/officeDocument/2006/relationships/notesSlide" Target="../notesSlides/notesSlide19.xml"/><Relationship Id="rId2" Type="http://schemas.openxmlformats.org/officeDocument/2006/relationships/tags" Target="../tags/tag1283.xml"/><Relationship Id="rId1" Type="http://schemas.openxmlformats.org/officeDocument/2006/relationships/tags" Target="../tags/tag1282.xml"/><Relationship Id="rId6" Type="http://schemas.openxmlformats.org/officeDocument/2006/relationships/slideLayout" Target="../slideLayouts/slideLayout23.xml"/><Relationship Id="rId5" Type="http://schemas.openxmlformats.org/officeDocument/2006/relationships/tags" Target="../tags/tag1286.xml"/><Relationship Id="rId4" Type="http://schemas.openxmlformats.org/officeDocument/2006/relationships/tags" Target="../tags/tag1285.xml"/><Relationship Id="rId9" Type="http://schemas.openxmlformats.org/officeDocument/2006/relationships/hyperlink" Target="https://neuroscience.nih.gov/ninds/zaghloul/index.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57.xml"/><Relationship Id="rId5" Type="http://schemas.openxmlformats.org/officeDocument/2006/relationships/hyperlink" Target="http://www.nature.com/articles/ncpneuro0750" TargetMode="Externa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hyperlink" Target="https://projectreporter.nih.gov/project_info_description.cfm?aid=9404120&amp;icde=26451827" TargetMode="External"/><Relationship Id="rId3" Type="http://schemas.openxmlformats.org/officeDocument/2006/relationships/slideLayout" Target="../slideLayouts/slideLayout27.xml"/><Relationship Id="rId7" Type="http://schemas.openxmlformats.org/officeDocument/2006/relationships/hyperlink" Target="https://projectreporter.nih.gov/project_info_description.cfm?aid=9405272&amp;icde=26451827" TargetMode="External"/><Relationship Id="rId2" Type="http://schemas.openxmlformats.org/officeDocument/2006/relationships/tags" Target="../tags/tag1291.xml"/><Relationship Id="rId1" Type="http://schemas.openxmlformats.org/officeDocument/2006/relationships/tags" Target="../tags/tag1290.xml"/><Relationship Id="rId6" Type="http://schemas.openxmlformats.org/officeDocument/2006/relationships/hyperlink" Target="https://projectreporter.nih.gov/project_info_description.cfm?aid=9405277&amp;icde=26451827" TargetMode="External"/><Relationship Id="rId5" Type="http://schemas.openxmlformats.org/officeDocument/2006/relationships/hyperlink" Target="https://projectreporter.nih.gov/project_info_description.cfm?aid=9403325&amp;icde=26451827" TargetMode="External"/><Relationship Id="rId4" Type="http://schemas.openxmlformats.org/officeDocument/2006/relationships/notesSlide" Target="../notesSlides/notesSlide23.xml"/><Relationship Id="rId9" Type="http://schemas.openxmlformats.org/officeDocument/2006/relationships/hyperlink" Target="https://www.braininitiative.nih.gov/resources/brain_ppp/index.htm" TargetMode="External"/></Relationships>
</file>

<file path=ppt/slides/_rels/slide26.xml.rels><?xml version="1.0" encoding="UTF-8" standalone="yes"?>
<Relationships xmlns="http://schemas.openxmlformats.org/package/2006/relationships"><Relationship Id="rId8" Type="http://schemas.openxmlformats.org/officeDocument/2006/relationships/tags" Target="../tags/tag1300.xml"/><Relationship Id="rId13" Type="http://schemas.openxmlformats.org/officeDocument/2006/relationships/slideLayout" Target="../slideLayouts/slideLayout160.xml"/><Relationship Id="rId18" Type="http://schemas.openxmlformats.org/officeDocument/2006/relationships/hyperlink" Target="http://www.braininitiative.nih.gov/resources/BRAIN_PPP/index" TargetMode="External"/><Relationship Id="rId3" Type="http://schemas.openxmlformats.org/officeDocument/2006/relationships/tags" Target="../tags/tag1297.xml"/><Relationship Id="rId7" Type="http://schemas.openxmlformats.org/officeDocument/2006/relationships/tags" Target="../tags/tag1299.xml"/><Relationship Id="rId12" Type="http://schemas.openxmlformats.org/officeDocument/2006/relationships/tags" Target="../tags/tag1304.xml"/><Relationship Id="rId17" Type="http://schemas.openxmlformats.org/officeDocument/2006/relationships/image" Target="../media/image64.jpeg"/><Relationship Id="rId2" Type="http://schemas.openxmlformats.org/officeDocument/2006/relationships/tags" Target="../tags/tag1296.xml"/><Relationship Id="rId16" Type="http://schemas.openxmlformats.org/officeDocument/2006/relationships/image" Target="../media/image63.png"/><Relationship Id="rId1" Type="http://schemas.openxmlformats.org/officeDocument/2006/relationships/tags" Target="../tags/tag1295.xml"/><Relationship Id="rId6" Type="http://schemas.openxmlformats.org/officeDocument/2006/relationships/video" Target="../media/media2.mp4"/><Relationship Id="rId11" Type="http://schemas.openxmlformats.org/officeDocument/2006/relationships/tags" Target="../tags/tag1303.xml"/><Relationship Id="rId5" Type="http://schemas.microsoft.com/office/2007/relationships/media" Target="../media/media2.mp4"/><Relationship Id="rId15" Type="http://schemas.openxmlformats.org/officeDocument/2006/relationships/image" Target="../media/image62.png"/><Relationship Id="rId10" Type="http://schemas.openxmlformats.org/officeDocument/2006/relationships/tags" Target="../tags/tag1302.xml"/><Relationship Id="rId4" Type="http://schemas.openxmlformats.org/officeDocument/2006/relationships/tags" Target="../tags/tag1298.xml"/><Relationship Id="rId9" Type="http://schemas.openxmlformats.org/officeDocument/2006/relationships/tags" Target="../tags/tag1301.xml"/><Relationship Id="rId1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3" Type="http://schemas.openxmlformats.org/officeDocument/2006/relationships/tags" Target="../tags/tag1095.xml"/><Relationship Id="rId18" Type="http://schemas.openxmlformats.org/officeDocument/2006/relationships/tags" Target="../tags/tag1100.xml"/><Relationship Id="rId26" Type="http://schemas.openxmlformats.org/officeDocument/2006/relationships/tags" Target="../tags/tag1108.xml"/><Relationship Id="rId39" Type="http://schemas.openxmlformats.org/officeDocument/2006/relationships/image" Target="../media/image21.jpeg"/><Relationship Id="rId21" Type="http://schemas.openxmlformats.org/officeDocument/2006/relationships/tags" Target="../tags/tag1103.xml"/><Relationship Id="rId34" Type="http://schemas.openxmlformats.org/officeDocument/2006/relationships/image" Target="../media/image16.png"/><Relationship Id="rId7" Type="http://schemas.openxmlformats.org/officeDocument/2006/relationships/tags" Target="../tags/tag1089.xml"/><Relationship Id="rId12" Type="http://schemas.openxmlformats.org/officeDocument/2006/relationships/tags" Target="../tags/tag1094.xml"/><Relationship Id="rId17" Type="http://schemas.openxmlformats.org/officeDocument/2006/relationships/tags" Target="../tags/tag1099.xml"/><Relationship Id="rId25" Type="http://schemas.openxmlformats.org/officeDocument/2006/relationships/tags" Target="../tags/tag1107.xml"/><Relationship Id="rId33" Type="http://schemas.openxmlformats.org/officeDocument/2006/relationships/image" Target="../media/image15.png"/><Relationship Id="rId38" Type="http://schemas.openxmlformats.org/officeDocument/2006/relationships/image" Target="../media/image20.png"/><Relationship Id="rId2" Type="http://schemas.openxmlformats.org/officeDocument/2006/relationships/tags" Target="../tags/tag1084.xml"/><Relationship Id="rId16" Type="http://schemas.openxmlformats.org/officeDocument/2006/relationships/tags" Target="../tags/tag1098.xml"/><Relationship Id="rId20" Type="http://schemas.openxmlformats.org/officeDocument/2006/relationships/tags" Target="../tags/tag1102.xml"/><Relationship Id="rId29" Type="http://schemas.openxmlformats.org/officeDocument/2006/relationships/tags" Target="../tags/tag1111.xml"/><Relationship Id="rId1" Type="http://schemas.openxmlformats.org/officeDocument/2006/relationships/tags" Target="../tags/tag1083.xml"/><Relationship Id="rId6" Type="http://schemas.openxmlformats.org/officeDocument/2006/relationships/tags" Target="../tags/tag1088.xml"/><Relationship Id="rId11" Type="http://schemas.openxmlformats.org/officeDocument/2006/relationships/tags" Target="../tags/tag1093.xml"/><Relationship Id="rId24" Type="http://schemas.openxmlformats.org/officeDocument/2006/relationships/tags" Target="../tags/tag1106.xml"/><Relationship Id="rId32" Type="http://schemas.openxmlformats.org/officeDocument/2006/relationships/image" Target="../media/image14.png"/><Relationship Id="rId37" Type="http://schemas.openxmlformats.org/officeDocument/2006/relationships/image" Target="../media/image19.png"/><Relationship Id="rId40" Type="http://schemas.openxmlformats.org/officeDocument/2006/relationships/image" Target="../media/image22.png"/><Relationship Id="rId5" Type="http://schemas.openxmlformats.org/officeDocument/2006/relationships/tags" Target="../tags/tag1087.xml"/><Relationship Id="rId15" Type="http://schemas.openxmlformats.org/officeDocument/2006/relationships/tags" Target="../tags/tag1097.xml"/><Relationship Id="rId23" Type="http://schemas.openxmlformats.org/officeDocument/2006/relationships/tags" Target="../tags/tag1105.xml"/><Relationship Id="rId28" Type="http://schemas.openxmlformats.org/officeDocument/2006/relationships/tags" Target="../tags/tag1110.xml"/><Relationship Id="rId36" Type="http://schemas.openxmlformats.org/officeDocument/2006/relationships/image" Target="../media/image18.png"/><Relationship Id="rId10" Type="http://schemas.openxmlformats.org/officeDocument/2006/relationships/tags" Target="../tags/tag1092.xml"/><Relationship Id="rId19" Type="http://schemas.openxmlformats.org/officeDocument/2006/relationships/tags" Target="../tags/tag1101.xml"/><Relationship Id="rId31" Type="http://schemas.openxmlformats.org/officeDocument/2006/relationships/slideLayout" Target="../slideLayouts/slideLayout147.xml"/><Relationship Id="rId4" Type="http://schemas.openxmlformats.org/officeDocument/2006/relationships/tags" Target="../tags/tag1086.xml"/><Relationship Id="rId9" Type="http://schemas.openxmlformats.org/officeDocument/2006/relationships/tags" Target="../tags/tag1091.xml"/><Relationship Id="rId14" Type="http://schemas.openxmlformats.org/officeDocument/2006/relationships/tags" Target="../tags/tag1096.xml"/><Relationship Id="rId22" Type="http://schemas.openxmlformats.org/officeDocument/2006/relationships/tags" Target="../tags/tag1104.xml"/><Relationship Id="rId27" Type="http://schemas.openxmlformats.org/officeDocument/2006/relationships/tags" Target="../tags/tag1109.xml"/><Relationship Id="rId30" Type="http://schemas.openxmlformats.org/officeDocument/2006/relationships/tags" Target="../tags/tag1112.xml"/><Relationship Id="rId35" Type="http://schemas.openxmlformats.org/officeDocument/2006/relationships/image" Target="../media/image17.png"/><Relationship Id="rId8" Type="http://schemas.openxmlformats.org/officeDocument/2006/relationships/tags" Target="../tags/tag1090.xml"/><Relationship Id="rId3" Type="http://schemas.openxmlformats.org/officeDocument/2006/relationships/tags" Target="../tags/tag1085.xml"/></Relationships>
</file>

<file path=ppt/slides/_rels/slide4.xml.rels><?xml version="1.0" encoding="UTF-8" standalone="yes"?>
<Relationships xmlns="http://schemas.openxmlformats.org/package/2006/relationships"><Relationship Id="rId8" Type="http://schemas.openxmlformats.org/officeDocument/2006/relationships/tags" Target="../tags/tag1120.xml"/><Relationship Id="rId13" Type="http://schemas.openxmlformats.org/officeDocument/2006/relationships/image" Target="../media/image24.png"/><Relationship Id="rId3" Type="http://schemas.openxmlformats.org/officeDocument/2006/relationships/tags" Target="../tags/tag1115.xml"/><Relationship Id="rId7" Type="http://schemas.openxmlformats.org/officeDocument/2006/relationships/tags" Target="../tags/tag1119.xml"/><Relationship Id="rId12" Type="http://schemas.openxmlformats.org/officeDocument/2006/relationships/image" Target="../media/image23.jpeg"/><Relationship Id="rId2" Type="http://schemas.openxmlformats.org/officeDocument/2006/relationships/tags" Target="../tags/tag1114.xml"/><Relationship Id="rId1" Type="http://schemas.openxmlformats.org/officeDocument/2006/relationships/tags" Target="../tags/tag1113.xml"/><Relationship Id="rId6" Type="http://schemas.openxmlformats.org/officeDocument/2006/relationships/tags" Target="../tags/tag1118.xml"/><Relationship Id="rId11" Type="http://schemas.openxmlformats.org/officeDocument/2006/relationships/notesSlide" Target="../notesSlides/notesSlide3.xml"/><Relationship Id="rId5" Type="http://schemas.openxmlformats.org/officeDocument/2006/relationships/tags" Target="../tags/tag1117.xml"/><Relationship Id="rId15" Type="http://schemas.openxmlformats.org/officeDocument/2006/relationships/image" Target="../media/image18.png"/><Relationship Id="rId10" Type="http://schemas.openxmlformats.org/officeDocument/2006/relationships/slideLayout" Target="../slideLayouts/slideLayout13.xml"/><Relationship Id="rId4" Type="http://schemas.openxmlformats.org/officeDocument/2006/relationships/tags" Target="../tags/tag1116.xml"/><Relationship Id="rId9" Type="http://schemas.openxmlformats.org/officeDocument/2006/relationships/tags" Target="../tags/tag1121.xml"/><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1127.xml"/><Relationship Id="rId7" Type="http://schemas.openxmlformats.org/officeDocument/2006/relationships/notesSlide" Target="../notesSlides/notesSlide4.xml"/><Relationship Id="rId2" Type="http://schemas.openxmlformats.org/officeDocument/2006/relationships/tags" Target="../tags/tag1126.xml"/><Relationship Id="rId1" Type="http://schemas.openxmlformats.org/officeDocument/2006/relationships/tags" Target="../tags/tag1125.xml"/><Relationship Id="rId6" Type="http://schemas.openxmlformats.org/officeDocument/2006/relationships/slideLayout" Target="../slideLayouts/slideLayout100.xml"/><Relationship Id="rId5" Type="http://schemas.openxmlformats.org/officeDocument/2006/relationships/tags" Target="../tags/tag1129.xml"/><Relationship Id="rId4" Type="http://schemas.openxmlformats.org/officeDocument/2006/relationships/tags" Target="../tags/tag1128.xml"/><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tags" Target="../tags/tag1135.xml"/><Relationship Id="rId7" Type="http://schemas.openxmlformats.org/officeDocument/2006/relationships/tags" Target="../tags/tag1139.xml"/><Relationship Id="rId2" Type="http://schemas.openxmlformats.org/officeDocument/2006/relationships/tags" Target="../tags/tag1134.xml"/><Relationship Id="rId1" Type="http://schemas.openxmlformats.org/officeDocument/2006/relationships/tags" Target="../tags/tag1133.xml"/><Relationship Id="rId6" Type="http://schemas.openxmlformats.org/officeDocument/2006/relationships/tags" Target="../tags/tag1138.xml"/><Relationship Id="rId11" Type="http://schemas.openxmlformats.org/officeDocument/2006/relationships/image" Target="../media/image26.png"/><Relationship Id="rId5" Type="http://schemas.openxmlformats.org/officeDocument/2006/relationships/tags" Target="../tags/tag1137.xml"/><Relationship Id="rId10" Type="http://schemas.openxmlformats.org/officeDocument/2006/relationships/image" Target="../media/image28.png"/><Relationship Id="rId4" Type="http://schemas.openxmlformats.org/officeDocument/2006/relationships/tags" Target="../tags/tag1136.xml"/><Relationship Id="rId9"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145.xml"/><Relationship Id="rId7" Type="http://schemas.openxmlformats.org/officeDocument/2006/relationships/slideLayout" Target="../slideLayouts/slideLayout18.xml"/><Relationship Id="rId2" Type="http://schemas.openxmlformats.org/officeDocument/2006/relationships/tags" Target="../tags/tag1144.xml"/><Relationship Id="rId1" Type="http://schemas.openxmlformats.org/officeDocument/2006/relationships/tags" Target="../tags/tag1143.xml"/><Relationship Id="rId6" Type="http://schemas.openxmlformats.org/officeDocument/2006/relationships/tags" Target="../tags/tag1148.xml"/><Relationship Id="rId5" Type="http://schemas.openxmlformats.org/officeDocument/2006/relationships/tags" Target="../tags/tag1147.xml"/><Relationship Id="rId4" Type="http://schemas.openxmlformats.org/officeDocument/2006/relationships/tags" Target="../tags/tag1146.xml"/></Relationships>
</file>

<file path=ppt/slides/_rels/slide9.xml.rels><?xml version="1.0" encoding="UTF-8" standalone="yes"?>
<Relationships xmlns="http://schemas.openxmlformats.org/package/2006/relationships"><Relationship Id="rId8" Type="http://schemas.openxmlformats.org/officeDocument/2006/relationships/tags" Target="../tags/tag1159.xml"/><Relationship Id="rId13" Type="http://schemas.openxmlformats.org/officeDocument/2006/relationships/notesSlide" Target="../notesSlides/notesSlide7.xml"/><Relationship Id="rId18" Type="http://schemas.openxmlformats.org/officeDocument/2006/relationships/image" Target="../media/image32.png"/><Relationship Id="rId3" Type="http://schemas.openxmlformats.org/officeDocument/2006/relationships/tags" Target="../tags/tag1154.xml"/><Relationship Id="rId7" Type="http://schemas.openxmlformats.org/officeDocument/2006/relationships/tags" Target="../tags/tag1158.xml"/><Relationship Id="rId12" Type="http://schemas.openxmlformats.org/officeDocument/2006/relationships/slideLayout" Target="../slideLayouts/slideLayout187.xml"/><Relationship Id="rId17" Type="http://schemas.openxmlformats.org/officeDocument/2006/relationships/image" Target="../media/image31.png"/><Relationship Id="rId2" Type="http://schemas.openxmlformats.org/officeDocument/2006/relationships/tags" Target="../tags/tag1153.xml"/><Relationship Id="rId16" Type="http://schemas.openxmlformats.org/officeDocument/2006/relationships/image" Target="../media/image30.png"/><Relationship Id="rId1" Type="http://schemas.openxmlformats.org/officeDocument/2006/relationships/tags" Target="../tags/tag1152.xml"/><Relationship Id="rId6" Type="http://schemas.openxmlformats.org/officeDocument/2006/relationships/tags" Target="../tags/tag1157.xml"/><Relationship Id="rId11" Type="http://schemas.openxmlformats.org/officeDocument/2006/relationships/tags" Target="../tags/tag1162.xml"/><Relationship Id="rId5" Type="http://schemas.openxmlformats.org/officeDocument/2006/relationships/tags" Target="../tags/tag1156.xml"/><Relationship Id="rId15" Type="http://schemas.openxmlformats.org/officeDocument/2006/relationships/hyperlink" Target="https://grants.nih.gov/grants/guide/notice-files/NOT-NS-18-052.html" TargetMode="External"/><Relationship Id="rId10" Type="http://schemas.openxmlformats.org/officeDocument/2006/relationships/tags" Target="../tags/tag1161.xml"/><Relationship Id="rId19" Type="http://schemas.openxmlformats.org/officeDocument/2006/relationships/image" Target="../media/image33.jpeg"/><Relationship Id="rId4" Type="http://schemas.openxmlformats.org/officeDocument/2006/relationships/tags" Target="../tags/tag1155.xml"/><Relationship Id="rId9" Type="http://schemas.openxmlformats.org/officeDocument/2006/relationships/tags" Target="../tags/tag1160.xml"/><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IH_NINDS_PPT_Template_2013_NO_TYPE_PRESS-8.png"/>
          <p:cNvPicPr>
            <a:picLocks noChangeAspect="1"/>
          </p:cNvPicPr>
          <p:nvPr>
            <p:custDataLst>
              <p:tags r:id="rId2"/>
            </p:custDataLst>
          </p:nvPr>
        </p:nvPicPr>
        <p:blipFill>
          <a:blip r:embed="rId11">
            <a:extLst>
              <a:ext uri="{28A0092B-C50C-407E-A947-70E740481C1C}">
                <a14:useLocalDpi xmlns:a14="http://schemas.microsoft.com/office/drawing/2010/main"/>
              </a:ext>
            </a:extLst>
          </a:blip>
          <a:stretch>
            <a:fillRect/>
          </a:stretch>
        </p:blipFill>
        <p:spPr>
          <a:xfrm>
            <a:off x="3645410" y="0"/>
            <a:ext cx="5498591" cy="6858000"/>
          </a:xfrm>
          <a:prstGeom prst="rect">
            <a:avLst/>
          </a:prstGeom>
        </p:spPr>
      </p:pic>
      <p:pic>
        <p:nvPicPr>
          <p:cNvPr id="6" name="Picture 5"/>
          <p:cNvPicPr>
            <a:picLocks noChangeAspect="1"/>
          </p:cNvPicPr>
          <p:nvPr>
            <p:custDataLst>
              <p:tags r:id="rId3"/>
            </p:custDataLst>
          </p:nvPr>
        </p:nvPicPr>
        <p:blipFill>
          <a:blip r:embed="rId12">
            <a:extLst>
              <a:ext uri="{28A0092B-C50C-407E-A947-70E740481C1C}">
                <a14:useLocalDpi xmlns:a14="http://schemas.microsoft.com/office/drawing/2010/main"/>
              </a:ext>
            </a:extLst>
          </a:blip>
          <a:srcRect t="1473"/>
          <a:stretch>
            <a:fillRect/>
          </a:stretch>
        </p:blipFill>
        <p:spPr>
          <a:xfrm>
            <a:off x="-74330" y="1113260"/>
            <a:ext cx="3707570" cy="5825293"/>
          </a:xfrm>
          <a:prstGeom prst="rect">
            <a:avLst/>
          </a:prstGeom>
        </p:spPr>
      </p:pic>
      <p:sp>
        <p:nvSpPr>
          <p:cNvPr id="19" name="Title 1"/>
          <p:cNvSpPr>
            <a:spLocks noGrp="1"/>
          </p:cNvSpPr>
          <p:nvPr>
            <p:ph type="ctrTitle"/>
            <p:custDataLst>
              <p:tags r:id="rId4"/>
            </p:custDataLst>
          </p:nvPr>
        </p:nvSpPr>
        <p:spPr>
          <a:xfrm>
            <a:off x="48687" y="1457325"/>
            <a:ext cx="3543023" cy="4010256"/>
          </a:xfrm>
        </p:spPr>
        <p:txBody>
          <a:bodyPr anchor="t">
            <a:noAutofit/>
          </a:bodyPr>
          <a:lstStyle/>
          <a:p>
            <a:pPr algn="l"/>
            <a:r>
              <a:rPr lang="en-US" sz="4000" b="1" dirty="0">
                <a:solidFill>
                  <a:schemeClr val="bg1"/>
                </a:solidFill>
              </a:rPr>
              <a:t>Update from NIH/NINDS</a:t>
            </a:r>
            <a:br>
              <a:rPr lang="en-US" sz="800" b="1" dirty="0">
                <a:solidFill>
                  <a:schemeClr val="bg1"/>
                </a:solidFill>
              </a:rPr>
            </a:br>
            <a:br>
              <a:rPr lang="en-US" sz="800" b="1" dirty="0">
                <a:solidFill>
                  <a:schemeClr val="bg1"/>
                </a:solidFill>
              </a:rPr>
            </a:br>
            <a:r>
              <a:rPr lang="en-US" sz="2400" b="1" i="1" dirty="0">
                <a:solidFill>
                  <a:schemeClr val="accent3"/>
                </a:solidFill>
                <a:cs typeface="Arial" panose="020B0604020202020204" pitchFamily="34" charset="0"/>
              </a:rPr>
              <a:t>Society of Neurological Surgeons 109</a:t>
            </a:r>
            <a:r>
              <a:rPr lang="en-US" sz="2400" b="1" i="1" baseline="30000" dirty="0">
                <a:solidFill>
                  <a:schemeClr val="accent3"/>
                </a:solidFill>
                <a:cs typeface="Arial" panose="020B0604020202020204" pitchFamily="34" charset="0"/>
              </a:rPr>
              <a:t>th</a:t>
            </a:r>
            <a:r>
              <a:rPr lang="en-US" sz="2400" b="1" i="1" dirty="0">
                <a:solidFill>
                  <a:schemeClr val="accent3"/>
                </a:solidFill>
                <a:cs typeface="Arial" panose="020B0604020202020204" pitchFamily="34" charset="0"/>
              </a:rPr>
              <a:t> Meeting</a:t>
            </a:r>
            <a:endParaRPr lang="en-US" sz="3200" b="1" dirty="0">
              <a:solidFill>
                <a:schemeClr val="bg1"/>
              </a:solidFill>
              <a:cs typeface="Arial" panose="020B0604020202020204" pitchFamily="34" charset="0"/>
            </a:endParaRPr>
          </a:p>
        </p:txBody>
      </p:sp>
      <p:sp>
        <p:nvSpPr>
          <p:cNvPr id="20" name="Subtitle 2"/>
          <p:cNvSpPr>
            <a:spLocks noGrp="1"/>
          </p:cNvSpPr>
          <p:nvPr>
            <p:ph type="subTitle" idx="1"/>
            <p:custDataLst>
              <p:tags r:id="rId5"/>
            </p:custDataLst>
          </p:nvPr>
        </p:nvSpPr>
        <p:spPr>
          <a:xfrm>
            <a:off x="50805" y="5835975"/>
            <a:ext cx="3051242" cy="1022027"/>
          </a:xfrm>
        </p:spPr>
        <p:txBody>
          <a:bodyPr anchor="t">
            <a:noAutofit/>
          </a:bodyPr>
          <a:lstStyle/>
          <a:p>
            <a:pPr algn="l"/>
            <a:r>
              <a:rPr lang="en-US" sz="2000">
                <a:solidFill>
                  <a:schemeClr val="bg1"/>
                </a:solidFill>
                <a:latin typeface="+mj-lt"/>
                <a:cs typeface="Arial"/>
              </a:rPr>
              <a:t>Walter J. Koroshetz, M.D.</a:t>
            </a:r>
          </a:p>
          <a:p>
            <a:pPr algn="l"/>
            <a:r>
              <a:rPr lang="en-US" sz="1400">
                <a:solidFill>
                  <a:schemeClr val="bg1"/>
                </a:solidFill>
                <a:latin typeface="+mj-lt"/>
                <a:cs typeface="Arial"/>
              </a:rPr>
              <a:t>Director, National Institute of Neurological Disorders and Stroke, NIH</a:t>
            </a:r>
          </a:p>
        </p:txBody>
      </p:sp>
      <p:pic>
        <p:nvPicPr>
          <p:cNvPr id="5" name="Picture 4"/>
          <p:cNvPicPr>
            <a:picLocks noChangeAspect="1"/>
          </p:cNvPicPr>
          <p:nvPr>
            <p:custDataLst>
              <p:tags r:id="rId6"/>
            </p:custDataLst>
          </p:nvPr>
        </p:nvPicPr>
        <p:blipFill>
          <a:blip r:embed="rId13">
            <a:extLst>
              <a:ext uri="{28A0092B-C50C-407E-A947-70E740481C1C}">
                <a14:useLocalDpi xmlns:a14="http://schemas.microsoft.com/office/drawing/2010/main"/>
              </a:ext>
            </a:extLst>
          </a:blip>
          <a:srcRect t="10179" b="6534"/>
          <a:stretch>
            <a:fillRect/>
          </a:stretch>
        </p:blipFill>
        <p:spPr>
          <a:xfrm>
            <a:off x="-62161" y="0"/>
            <a:ext cx="3707571" cy="1068317"/>
          </a:xfrm>
          <a:prstGeom prst="rect">
            <a:avLst/>
          </a:prstGeom>
        </p:spPr>
      </p:pic>
      <p:pic>
        <p:nvPicPr>
          <p:cNvPr id="1027" name="Picture 3"/>
          <p:cNvPicPr>
            <a:picLocks noChangeAspect="1" noChangeArrowheads="1"/>
          </p:cNvPicPr>
          <p:nvPr>
            <p:custDataLst>
              <p:tags r:id="rId7"/>
            </p:custDataLst>
          </p:nvPr>
        </p:nvPicPr>
        <p:blipFill>
          <a:blip r:embed="rId14">
            <a:extLst>
              <a:ext uri="{28A0092B-C50C-407E-A947-70E740481C1C}">
                <a14:useLocalDpi xmlns:a14="http://schemas.microsoft.com/office/drawing/2010/main"/>
              </a:ext>
            </a:extLst>
          </a:blip>
          <a:stretch>
            <a:fillRect/>
          </a:stretch>
        </p:blipFill>
        <p:spPr bwMode="auto">
          <a:xfrm>
            <a:off x="7811814" y="3090043"/>
            <a:ext cx="1332186" cy="1852449"/>
          </a:xfrm>
          <a:prstGeom prst="rect">
            <a:avLst/>
          </a:prstGeom>
          <a:noFill/>
          <a:ln>
            <a:noFill/>
          </a:ln>
          <a:extLst>
            <a:ext uri="{909E8E84-426E-40dd-AFC4-6F175D3DCCD1}">
              <a14:hiddenFill xmlns:p14="http://schemas.microsoft.com/office/powerpoint/2010/main" xmlns:p15="http://schemas.microsoft.com/office/powerpoint/2012/main" xmlns:a14="http://schemas.microsoft.com/office/drawing/2010/main" xmlns="">
                <a:solidFill>
                  <a:schemeClr val="accent1"/>
                </a:solidFill>
              </a14:hiddenFill>
            </a:ext>
            <a:ext uri="{91240B29-F687-4f45-9708-019B960494DF}">
              <a14:hiddenLine xmlns:p14="http://schemas.microsoft.com/office/powerpoint/2010/main" xmlns:p15="http://schemas.microsoft.com/office/powerpoint/2012/main" xmlns:a14="http://schemas.microsoft.com/office/drawing/2010/main" xmlns="" w="9525">
                <a:solidFill>
                  <a:schemeClr val="tx1"/>
                </a:solidFill>
                <a:miter lim="800000"/>
                <a:headEnd/>
                <a:tailEnd/>
              </a14:hiddenLine>
            </a:ext>
          </a:extLst>
        </p:spPr>
      </p:pic>
      <p:sp>
        <p:nvSpPr>
          <p:cNvPr id="2" name="Rectangle 1"/>
          <p:cNvSpPr/>
          <p:nvPr>
            <p:custDataLst>
              <p:tags r:id="rId8"/>
            </p:custDataLst>
          </p:nvPr>
        </p:nvSpPr>
        <p:spPr>
          <a:xfrm>
            <a:off x="85312" y="5570758"/>
            <a:ext cx="1457963" cy="369332"/>
          </a:xfrm>
          <a:prstGeom prst="rect">
            <a:avLst/>
          </a:prstGeom>
        </p:spPr>
        <p:txBody>
          <a:bodyPr wrap="non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ct val="0"/>
              </a:spcBef>
              <a:spcAft>
                <a:spcPct val="0"/>
              </a:spcAft>
              <a:buClrTx/>
              <a:buSzTx/>
              <a:buFontTx/>
              <a:buNone/>
              <a:defRPr/>
            </a:pPr>
            <a:r>
              <a:rPr lang="en-US" altLang="en-US" dirty="0">
                <a:solidFill>
                  <a:prstClr val="white"/>
                </a:solidFill>
                <a:latin typeface="Calibri"/>
                <a:cs typeface="Arial" panose="020B0604020202020204" pitchFamily="34" charset="0"/>
              </a:rPr>
              <a:t>May</a:t>
            </a:r>
            <a:r>
              <a:rPr kumimoji="0" lang="en-US" altLang="en-US" sz="18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21, 2018</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82062743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p:nvPr>
            <p:custDataLst>
              <p:tags r:id="rId2"/>
            </p:custDataLst>
          </p:nvPr>
        </p:nvSpPr>
        <p:spPr>
          <a:xfrm>
            <a:off x="3752838" y="1178661"/>
            <a:ext cx="5308474" cy="5765681"/>
          </a:xfrm>
          <a:prstGeom prst="rect">
            <a:avLst/>
          </a:prstGeom>
          <a:ln w="12700">
            <a:miter lim="400000"/>
          </a:ln>
          <a:extLst>
            <a:ext uri="{C572A759-6A51-4108-AA02-DFA0A04FC94B}">
              <ma14:wrappingTextBoxFlag xmlns:ma14="http://schemas.microsoft.com/office/mac/drawingml/2011/main" xmlns="" xmlns:p15="http://schemas.microsoft.com/office/powerpoint/2012/main" xmlns:p14="http://schemas.microsoft.com/office/powerpoint/2010/main" val="1"/>
            </a:ext>
          </a:extLst>
        </p:spPr>
        <p:txBody>
          <a:bodyPr wrap="square" lIns="0" tIns="0" rIns="0" bIns="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800"/>
              </a:spcBef>
              <a:spcAft>
                <a:spcPct val="0"/>
              </a:spcAft>
              <a:buClrTx/>
              <a:buSzTx/>
              <a:buFontTx/>
              <a:buNone/>
              <a:tabLst/>
              <a:defRPr/>
            </a:pPr>
            <a:r>
              <a:rPr kumimoji="0" lang="en-US" sz="2800" b="1" i="0" u="sng" strike="noStrike" kern="1200" cap="none" spc="0" normalizeH="0" baseline="0" noProof="0">
                <a:ln>
                  <a:noFill/>
                </a:ln>
                <a:solidFill>
                  <a:prstClr val="black"/>
                </a:solidFill>
                <a:effectLst/>
                <a:uLnTx/>
                <a:uFillTx/>
                <a:latin typeface="Calibri"/>
                <a:ea typeface="+mn-ea"/>
                <a:cs typeface="Arial"/>
              </a:rPr>
              <a:t>Goal</a:t>
            </a:r>
            <a:r>
              <a:rPr kumimoji="0" lang="en-US" sz="2800" b="0" i="0" u="none" strike="noStrike" kern="1200" cap="none" spc="0" normalizeH="0" baseline="0" noProof="0">
                <a:ln>
                  <a:noFill/>
                </a:ln>
                <a:solidFill>
                  <a:prstClr val="black"/>
                </a:solidFill>
                <a:effectLst/>
                <a:uLnTx/>
                <a:uFillTx/>
                <a:latin typeface="Calibri"/>
                <a:ea typeface="+mn-ea"/>
                <a:cs typeface="Arial"/>
              </a:rPr>
              <a:t>: See the circuits in action to understand:</a:t>
            </a:r>
          </a:p>
          <a:p>
            <a:pPr marL="454025" marR="0" lvl="1" indent="-220663" algn="l" defTabSz="457200" rtl="0" eaLnBrk="1" fontAlgn="auto" latinLnBrk="0" hangingPunct="1">
              <a:lnSpc>
                <a:spcPct val="100000"/>
              </a:lnSpc>
              <a:spcBef>
                <a:spcPts val="800"/>
              </a:spcBef>
              <a:spcAft>
                <a:spcPct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Arial"/>
              </a:rPr>
              <a:t>How the brain controls our ability to move, plan, execute, and remember</a:t>
            </a:r>
          </a:p>
          <a:p>
            <a:pPr marL="454025" marR="0" lvl="1" indent="-220663" algn="l" defTabSz="457200" rtl="0" eaLnBrk="1" fontAlgn="auto" latinLnBrk="0" hangingPunct="1">
              <a:lnSpc>
                <a:spcPct val="100000"/>
              </a:lnSpc>
              <a:spcBef>
                <a:spcPts val="800"/>
              </a:spcBef>
              <a:spcAft>
                <a:spcPct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Arial"/>
              </a:rPr>
              <a:t>How to monitor/modulate circuits for improved function</a:t>
            </a:r>
          </a:p>
          <a:p>
            <a:pPr marL="454025" marR="0" lvl="1" indent="-220663" algn="l" defTabSz="457200" rtl="0" eaLnBrk="1" fontAlgn="auto" latinLnBrk="0" hangingPunct="1">
              <a:lnSpc>
                <a:spcPct val="100000"/>
              </a:lnSpc>
              <a:spcBef>
                <a:spcPts val="800"/>
              </a:spcBef>
              <a:spcAft>
                <a:spcPct val="0"/>
              </a:spcAft>
              <a:buClrTx/>
              <a:buSzTx/>
              <a:buFont typeface="Arial"/>
              <a:buChar char="•"/>
              <a:tabLst/>
              <a:defRPr/>
            </a:pPr>
            <a:r>
              <a:rPr kumimoji="0" lang="en-US" sz="2400" b="0" i="0" u="none" strike="noStrike" kern="1200" cap="none" spc="0" normalizeH="0" baseline="0" noProof="0">
                <a:ln>
                  <a:noFill/>
                </a:ln>
                <a:solidFill>
                  <a:prstClr val="black"/>
                </a:solidFill>
                <a:effectLst/>
                <a:uLnTx/>
                <a:uFillTx/>
                <a:latin typeface="Calibri"/>
                <a:ea typeface="+mn-ea"/>
                <a:cs typeface="Arial"/>
              </a:rPr>
              <a:t>How disordered brain circuits cause </a:t>
            </a:r>
            <a:r>
              <a:rPr kumimoji="0" sz="2400" b="0" i="0" u="none" strike="noStrike" kern="1200" cap="none" spc="0" normalizeH="0" baseline="0" noProof="0">
                <a:ln>
                  <a:noFill/>
                </a:ln>
                <a:solidFill>
                  <a:prstClr val="black"/>
                </a:solidFill>
                <a:effectLst/>
                <a:uLnTx/>
                <a:uFillTx/>
                <a:latin typeface="Calibri"/>
                <a:ea typeface="+mn-ea"/>
                <a:cs typeface="Arial"/>
              </a:rPr>
              <a:t>neuro/mental/substance use disorders </a:t>
            </a:r>
            <a:endParaRPr kumimoji="0" lang="en-US" sz="2400" b="0" i="0" u="none" strike="noStrike" kern="1200" cap="none" spc="0" normalizeH="0" baseline="0" noProof="0">
              <a:ln>
                <a:noFill/>
              </a:ln>
              <a:solidFill>
                <a:prstClr val="black"/>
              </a:solidFill>
              <a:effectLst/>
              <a:uLnTx/>
              <a:uFillTx/>
              <a:latin typeface="Calibri"/>
              <a:ea typeface="+mn-ea"/>
              <a:cs typeface="Arial"/>
            </a:endParaRPr>
          </a:p>
          <a:p>
            <a:pPr marL="233362" marR="0" lvl="1" indent="0" algn="l" defTabSz="457200" rtl="0" eaLnBrk="1" fontAlgn="auto" latinLnBrk="0" hangingPunct="1">
              <a:lnSpc>
                <a:spcPct val="100000"/>
              </a:lnSpc>
              <a:spcBef>
                <a:spcPts val="80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Arial"/>
            </a:endParaRPr>
          </a:p>
          <a:p>
            <a:pPr marL="454025" marR="0" lvl="1" indent="-220663" algn="l" defTabSz="457200" rtl="0" eaLnBrk="1" fontAlgn="auto" latinLnBrk="0" hangingPunct="1">
              <a:lnSpc>
                <a:spcPct val="100000"/>
              </a:lnSpc>
              <a:spcBef>
                <a:spcPts val="800"/>
              </a:spcBef>
              <a:spcAft>
                <a:spcPct val="0"/>
              </a:spcAft>
              <a:buClrTx/>
              <a:buSzTx/>
              <a:buFont typeface="Arial"/>
              <a:buChar char="•"/>
              <a:tabLst/>
              <a:defRPr/>
            </a:pPr>
            <a:endParaRPr kumimoji="0" lang="en-US" sz="2800" b="0" i="0" u="none" strike="noStrike" kern="1200" cap="none" spc="0" normalizeH="0" baseline="0" noProof="0">
              <a:ln>
                <a:noFill/>
              </a:ln>
              <a:solidFill>
                <a:prstClr val="black"/>
              </a:solidFill>
              <a:effectLst/>
              <a:uLnTx/>
              <a:uFillTx/>
              <a:latin typeface="Calibri"/>
              <a:ea typeface="+mn-ea"/>
              <a:cs typeface="Arial"/>
            </a:endParaRPr>
          </a:p>
          <a:p>
            <a:pPr marL="838200" marR="0" lvl="0" indent="-381000" algn="l" defTabSz="457200" rtl="0" eaLnBrk="1" fontAlgn="auto" latinLnBrk="0" hangingPunct="1">
              <a:lnSpc>
                <a:spcPct val="100000"/>
              </a:lnSpc>
              <a:spcBef>
                <a:spcPts val="800"/>
              </a:spcBef>
              <a:spcAft>
                <a:spcPct val="0"/>
              </a:spcAft>
              <a:buClrTx/>
              <a:buSzTx/>
              <a:buFont typeface="Arial"/>
              <a:buChar char="•"/>
              <a:tabLst/>
              <a:defRPr/>
            </a:pPr>
            <a:endParaRPr kumimoji="0" lang="en-US" sz="4400" b="0" i="0" u="none" strike="noStrike" kern="1200" cap="none" spc="0" normalizeH="0" baseline="0" noProof="0">
              <a:ln>
                <a:noFill/>
              </a:ln>
              <a:solidFill>
                <a:prstClr val="black"/>
              </a:solidFill>
              <a:effectLst/>
              <a:uLnTx/>
              <a:uFillTx/>
              <a:latin typeface="Calibri"/>
              <a:ea typeface="+mn-ea"/>
              <a:cs typeface="Arial"/>
            </a:endParaRPr>
          </a:p>
          <a:p>
            <a:pPr marL="457200" marR="0" lvl="1" indent="0" algn="l" defTabSz="457200" rtl="0" eaLnBrk="1" fontAlgn="auto" latinLnBrk="0" hangingPunct="1">
              <a:lnSpc>
                <a:spcPct val="100000"/>
              </a:lnSpc>
              <a:spcBef>
                <a:spcPts val="800"/>
              </a:spcBef>
              <a:spcAft>
                <a:spcPct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Arial"/>
              </a:rPr>
              <a:t>	</a:t>
            </a:r>
            <a:endParaRPr kumimoji="0" sz="3200" b="0" i="0" u="none" strike="noStrike" kern="1200" cap="none" spc="0" normalizeH="0" baseline="0" noProof="0">
              <a:ln>
                <a:noFill/>
              </a:ln>
              <a:solidFill>
                <a:prstClr val="black"/>
              </a:solidFill>
              <a:effectLst/>
              <a:uLnTx/>
              <a:uFillTx/>
              <a:latin typeface="Calibri"/>
              <a:ea typeface="+mn-ea"/>
              <a:cs typeface="Arial"/>
            </a:endParaRPr>
          </a:p>
        </p:txBody>
      </p:sp>
      <p:sp>
        <p:nvSpPr>
          <p:cNvPr id="18" name="TextBox 17"/>
          <p:cNvSpPr txBox="1"/>
          <p:nvPr>
            <p:custDataLst>
              <p:tags r:id="rId3"/>
            </p:custDataLst>
          </p:nvPr>
        </p:nvSpPr>
        <p:spPr>
          <a:xfrm>
            <a:off x="3756534" y="-34016"/>
            <a:ext cx="5322475" cy="997196"/>
          </a:xfrm>
          <a:prstGeom prst="rect">
            <a:avLst/>
          </a:prstGeom>
          <a:noFill/>
        </p:spPr>
        <p:txBody>
          <a:bodyPr wrap="squar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r" defTabSz="457200" rtl="0" eaLnBrk="1" fontAlgn="auto"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a:ea typeface="+mn-ea"/>
                <a:cs typeface="Arial"/>
              </a:rPr>
              <a:t>Focus on Circuit Structure and Function </a:t>
            </a:r>
          </a:p>
        </p:txBody>
      </p:sp>
      <p:pic>
        <p:nvPicPr>
          <p:cNvPr id="19" name="Picture 18" descr="BRAIN report.tiff"/>
          <p:cNvPicPr>
            <a:picLocks noChangeAspect="1"/>
          </p:cNvPicPr>
          <p:nvPr>
            <p:custDataLst>
              <p:tags r:id="rId4"/>
            </p:custDataLst>
          </p:nvPr>
        </p:nvPicPr>
        <p:blipFill>
          <a:blip r:embed="rId33">
            <a:extLst>
              <a:ext uri="{28A0092B-C50C-407E-A947-70E740481C1C}">
                <a14:useLocalDpi xmlns:a14="http://schemas.microsoft.com/office/drawing/2010/main"/>
              </a:ext>
            </a:extLst>
          </a:blip>
          <a:stretch>
            <a:fillRect/>
          </a:stretch>
        </p:blipFill>
        <p:spPr>
          <a:xfrm>
            <a:off x="619819" y="1098721"/>
            <a:ext cx="1938898" cy="2455938"/>
          </a:xfrm>
          <a:prstGeom prst="rect">
            <a:avLst/>
          </a:prstGeom>
          <a:ln>
            <a:noFill/>
          </a:ln>
          <a:effectLst>
            <a:outerShdw blurRad="292100" dist="139700" dir="2700000" algn="tl" rotWithShape="0">
              <a:srgbClr val="333333">
                <a:alpha val="65000"/>
              </a:srgbClr>
            </a:outerShdw>
          </a:effectLst>
        </p:spPr>
      </p:pic>
      <p:grpSp>
        <p:nvGrpSpPr>
          <p:cNvPr id="13" name="Group 12"/>
          <p:cNvGrpSpPr/>
          <p:nvPr>
            <p:custDataLst>
              <p:tags r:id="rId5"/>
            </p:custDataLst>
          </p:nvPr>
        </p:nvGrpSpPr>
        <p:grpSpPr>
          <a:xfrm>
            <a:off x="140865" y="3782631"/>
            <a:ext cx="3160376" cy="958457"/>
            <a:chOff x="1295400" y="2532096"/>
            <a:chExt cx="6484388" cy="2209253"/>
          </a:xfrm>
        </p:grpSpPr>
        <p:sp>
          <p:nvSpPr>
            <p:cNvPr id="14" name="Chevron 13"/>
            <p:cNvSpPr/>
            <p:nvPr>
              <p:custDataLst>
                <p:tags r:id="rId25"/>
              </p:custDataLst>
            </p:nvPr>
          </p:nvSpPr>
          <p:spPr>
            <a:xfrm>
              <a:off x="4419600" y="2590800"/>
              <a:ext cx="3200400" cy="533400"/>
            </a:xfrm>
            <a:prstGeom prst="chevron">
              <a:avLst/>
            </a:prstGeom>
            <a:solidFill>
              <a:srgbClr val="051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ctr" defTabSz="457200" rtl="0" eaLnBrk="1" fontAlgn="auto"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Arial"/>
              </a:endParaRPr>
            </a:p>
          </p:txBody>
        </p:sp>
        <p:sp>
          <p:nvSpPr>
            <p:cNvPr id="15" name="Chevron 14"/>
            <p:cNvSpPr/>
            <p:nvPr>
              <p:custDataLst>
                <p:tags r:id="rId26"/>
              </p:custDataLst>
            </p:nvPr>
          </p:nvSpPr>
          <p:spPr>
            <a:xfrm>
              <a:off x="1295400" y="2590800"/>
              <a:ext cx="3200400" cy="533400"/>
            </a:xfrm>
            <a:prstGeom prst="chevron">
              <a:avLst/>
            </a:prstGeom>
            <a:solidFill>
              <a:srgbClr val="0519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ctr" defTabSz="457200" rtl="0" eaLnBrk="1" fontAlgn="auto"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Calibri"/>
                <a:ea typeface="+mn-ea"/>
                <a:cs typeface="Arial"/>
              </a:endParaRPr>
            </a:p>
          </p:txBody>
        </p:sp>
        <p:sp>
          <p:nvSpPr>
            <p:cNvPr id="21" name="TextBox 20"/>
            <p:cNvSpPr txBox="1"/>
            <p:nvPr>
              <p:custDataLst>
                <p:tags r:id="rId27"/>
              </p:custDataLst>
            </p:nvPr>
          </p:nvSpPr>
          <p:spPr>
            <a:xfrm>
              <a:off x="1295400" y="3175000"/>
              <a:ext cx="2971800" cy="1553648"/>
            </a:xfrm>
            <a:prstGeom prst="rect">
              <a:avLst/>
            </a:prstGeom>
            <a:noFill/>
          </p:spPr>
          <p:txBody>
            <a:bodyPr wrap="squar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ctr" defTabSz="457200" rtl="0" eaLnBrk="1" fontAlgn="auto"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Avenir Light"/>
                </a:rPr>
                <a:t>Emphasize technology development</a:t>
              </a:r>
            </a:p>
          </p:txBody>
        </p:sp>
        <p:sp>
          <p:nvSpPr>
            <p:cNvPr id="22" name="TextBox 21"/>
            <p:cNvSpPr txBox="1"/>
            <p:nvPr>
              <p:custDataLst>
                <p:tags r:id="rId28"/>
              </p:custDataLst>
            </p:nvPr>
          </p:nvSpPr>
          <p:spPr>
            <a:xfrm>
              <a:off x="1485905" y="2532096"/>
              <a:ext cx="2632127" cy="638485"/>
            </a:xfrm>
            <a:prstGeom prst="rect">
              <a:avLst/>
            </a:prstGeom>
            <a:noFill/>
          </p:spPr>
          <p:txBody>
            <a:bodyPr wrap="non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a:ea typeface="+mn-ea"/>
                  <a:cs typeface="Avenir Light"/>
                </a:rPr>
                <a:t>FIRST FIVE YEARS</a:t>
              </a:r>
            </a:p>
          </p:txBody>
        </p:sp>
        <p:sp>
          <p:nvSpPr>
            <p:cNvPr id="23" name="TextBox 22"/>
            <p:cNvSpPr txBox="1"/>
            <p:nvPr>
              <p:custDataLst>
                <p:tags r:id="rId29"/>
              </p:custDataLst>
            </p:nvPr>
          </p:nvSpPr>
          <p:spPr>
            <a:xfrm>
              <a:off x="4419598" y="3187701"/>
              <a:ext cx="3047999" cy="1553648"/>
            </a:xfrm>
            <a:prstGeom prst="rect">
              <a:avLst/>
            </a:prstGeom>
            <a:noFill/>
          </p:spPr>
          <p:txBody>
            <a:bodyPr wrap="squar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ctr" defTabSz="457200" rtl="0" eaLnBrk="1" fontAlgn="auto"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Avenir Light"/>
                </a:rPr>
                <a:t>Emphasize discovery </a:t>
              </a:r>
            </a:p>
            <a:p>
              <a:pPr marL="0" marR="0" lvl="0" indent="0" algn="ctr" defTabSz="457200" rtl="0" eaLnBrk="1" fontAlgn="auto"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Light" panose="020F0302020204030204"/>
                  <a:ea typeface="+mn-ea"/>
                  <a:cs typeface="Avenir Light"/>
                </a:rPr>
                <a:t>driven science</a:t>
              </a:r>
            </a:p>
          </p:txBody>
        </p:sp>
        <p:sp>
          <p:nvSpPr>
            <p:cNvPr id="24" name="TextBox 23"/>
            <p:cNvSpPr txBox="1"/>
            <p:nvPr>
              <p:custDataLst>
                <p:tags r:id="rId30"/>
              </p:custDataLst>
            </p:nvPr>
          </p:nvSpPr>
          <p:spPr>
            <a:xfrm>
              <a:off x="4631247" y="2532096"/>
              <a:ext cx="3148541" cy="638485"/>
            </a:xfrm>
            <a:prstGeom prst="rect">
              <a:avLst/>
            </a:prstGeom>
            <a:noFill/>
          </p:spPr>
          <p:txBody>
            <a:bodyPr wrap="non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a:ea typeface="+mn-ea"/>
                  <a:cs typeface="Avenir Light"/>
                </a:rPr>
                <a:t>SECOND FIVE YEARS</a:t>
              </a:r>
            </a:p>
          </p:txBody>
        </p:sp>
      </p:grpSp>
      <p:pic>
        <p:nvPicPr>
          <p:cNvPr id="16" name="Picture 15"/>
          <p:cNvPicPr>
            <a:picLocks noChangeAspect="1"/>
          </p:cNvPicPr>
          <p:nvPr>
            <p:custDataLst>
              <p:tags r:id="rId6"/>
            </p:custDataLst>
          </p:nvPr>
        </p:nvPicPr>
        <p:blipFill>
          <a:blip r:embed="rId34">
            <a:extLst>
              <a:ext uri="{28A0092B-C50C-407E-A947-70E740481C1C}">
                <a14:useLocalDpi xmlns:a14="http://schemas.microsoft.com/office/drawing/2010/main"/>
              </a:ext>
            </a:extLst>
          </a:blip>
          <a:stretch>
            <a:fillRect/>
          </a:stretch>
        </p:blipFill>
        <p:spPr>
          <a:xfrm>
            <a:off x="2944717" y="6228565"/>
            <a:ext cx="274320" cy="274320"/>
          </a:xfrm>
          <a:prstGeom prst="rect">
            <a:avLst/>
          </a:prstGeom>
        </p:spPr>
      </p:pic>
      <p:pic>
        <p:nvPicPr>
          <p:cNvPr id="17" name="Picture 16"/>
          <p:cNvPicPr>
            <a:picLocks noChangeAspect="1"/>
          </p:cNvPicPr>
          <p:nvPr>
            <p:custDataLst>
              <p:tags r:id="rId7"/>
            </p:custDataLst>
          </p:nvPr>
        </p:nvPicPr>
        <p:blipFill>
          <a:blip r:embed="rId35">
            <a:extLst>
              <a:ext uri="{28A0092B-C50C-407E-A947-70E740481C1C}">
                <a14:useLocalDpi xmlns:a14="http://schemas.microsoft.com/office/drawing/2010/main"/>
              </a:ext>
            </a:extLst>
          </a:blip>
          <a:stretch>
            <a:fillRect/>
          </a:stretch>
        </p:blipFill>
        <p:spPr>
          <a:xfrm>
            <a:off x="4147261" y="6228565"/>
            <a:ext cx="274320" cy="274320"/>
          </a:xfrm>
          <a:prstGeom prst="rect">
            <a:avLst/>
          </a:prstGeom>
        </p:spPr>
      </p:pic>
      <p:pic>
        <p:nvPicPr>
          <p:cNvPr id="25" name="Picture 24"/>
          <p:cNvPicPr>
            <a:picLocks noChangeAspect="1"/>
          </p:cNvPicPr>
          <p:nvPr>
            <p:custDataLst>
              <p:tags r:id="rId8"/>
            </p:custDataLst>
          </p:nvPr>
        </p:nvPicPr>
        <p:blipFill>
          <a:blip r:embed="rId36">
            <a:extLst>
              <a:ext uri="{28A0092B-C50C-407E-A947-70E740481C1C}">
                <a14:useLocalDpi xmlns:a14="http://schemas.microsoft.com/office/drawing/2010/main"/>
              </a:ext>
            </a:extLst>
          </a:blip>
          <a:stretch>
            <a:fillRect/>
          </a:stretch>
        </p:blipFill>
        <p:spPr>
          <a:xfrm>
            <a:off x="5138527" y="6228565"/>
            <a:ext cx="274320" cy="274320"/>
          </a:xfrm>
          <a:prstGeom prst="rect">
            <a:avLst/>
          </a:prstGeom>
        </p:spPr>
      </p:pic>
      <p:pic>
        <p:nvPicPr>
          <p:cNvPr id="26" name="Picture 25"/>
          <p:cNvPicPr>
            <a:picLocks noChangeAspect="1"/>
          </p:cNvPicPr>
          <p:nvPr>
            <p:custDataLst>
              <p:tags r:id="rId9"/>
            </p:custDataLst>
          </p:nvPr>
        </p:nvPicPr>
        <p:blipFill>
          <a:blip r:embed="rId37">
            <a:extLst>
              <a:ext uri="{28A0092B-C50C-407E-A947-70E740481C1C}">
                <a14:useLocalDpi xmlns:a14="http://schemas.microsoft.com/office/drawing/2010/main"/>
              </a:ext>
            </a:extLst>
          </a:blip>
          <a:stretch>
            <a:fillRect/>
          </a:stretch>
        </p:blipFill>
        <p:spPr>
          <a:xfrm>
            <a:off x="7315756" y="6228565"/>
            <a:ext cx="274320" cy="274320"/>
          </a:xfrm>
          <a:prstGeom prst="rect">
            <a:avLst/>
          </a:prstGeom>
        </p:spPr>
      </p:pic>
      <p:pic>
        <p:nvPicPr>
          <p:cNvPr id="27" name="Picture 26"/>
          <p:cNvPicPr>
            <a:picLocks noChangeAspect="1"/>
          </p:cNvPicPr>
          <p:nvPr>
            <p:custDataLst>
              <p:tags r:id="rId10"/>
            </p:custDataLst>
          </p:nvPr>
        </p:nvPicPr>
        <p:blipFill>
          <a:blip r:embed="rId38">
            <a:extLst>
              <a:ext uri="{28A0092B-C50C-407E-A947-70E740481C1C}">
                <a14:useLocalDpi xmlns:a14="http://schemas.microsoft.com/office/drawing/2010/main"/>
              </a:ext>
            </a:extLst>
          </a:blip>
          <a:stretch>
            <a:fillRect/>
          </a:stretch>
        </p:blipFill>
        <p:spPr>
          <a:xfrm>
            <a:off x="3155431" y="6520785"/>
            <a:ext cx="274320" cy="274320"/>
          </a:xfrm>
          <a:prstGeom prst="rect">
            <a:avLst/>
          </a:prstGeom>
        </p:spPr>
      </p:pic>
      <p:pic>
        <p:nvPicPr>
          <p:cNvPr id="28" name="Picture 27"/>
          <p:cNvPicPr>
            <a:picLocks noChangeAspect="1"/>
          </p:cNvPicPr>
          <p:nvPr>
            <p:custDataLst>
              <p:tags r:id="rId11"/>
            </p:custDataLst>
          </p:nvPr>
        </p:nvPicPr>
        <p:blipFill>
          <a:blip r:embed="rId39">
            <a:extLst>
              <a:ext uri="{28A0092B-C50C-407E-A947-70E740481C1C}">
                <a14:useLocalDpi xmlns:a14="http://schemas.microsoft.com/office/drawing/2010/main"/>
              </a:ext>
            </a:extLst>
          </a:blip>
          <a:stretch>
            <a:fillRect/>
          </a:stretch>
        </p:blipFill>
        <p:spPr>
          <a:xfrm>
            <a:off x="5297474" y="6520785"/>
            <a:ext cx="274320" cy="274320"/>
          </a:xfrm>
          <a:prstGeom prst="rect">
            <a:avLst/>
          </a:prstGeom>
        </p:spPr>
      </p:pic>
      <p:pic>
        <p:nvPicPr>
          <p:cNvPr id="29" name="Picture 28"/>
          <p:cNvPicPr>
            <a:picLocks noChangeAspect="1"/>
          </p:cNvPicPr>
          <p:nvPr>
            <p:custDataLst>
              <p:tags r:id="rId12"/>
            </p:custDataLst>
          </p:nvPr>
        </p:nvPicPr>
        <p:blipFill>
          <a:blip r:embed="rId40">
            <a:extLst>
              <a:ext uri="{28A0092B-C50C-407E-A947-70E740481C1C}">
                <a14:useLocalDpi xmlns:a14="http://schemas.microsoft.com/office/drawing/2010/main"/>
              </a:ext>
            </a:extLst>
          </a:blip>
          <a:stretch>
            <a:fillRect/>
          </a:stretch>
        </p:blipFill>
        <p:spPr>
          <a:xfrm>
            <a:off x="7031331" y="6520785"/>
            <a:ext cx="274320" cy="274320"/>
          </a:xfrm>
          <a:prstGeom prst="rect">
            <a:avLst/>
          </a:prstGeom>
        </p:spPr>
      </p:pic>
      <p:sp>
        <p:nvSpPr>
          <p:cNvPr id="30" name="Rectangle 29"/>
          <p:cNvSpPr/>
          <p:nvPr>
            <p:custDataLst>
              <p:tags r:id="rId13"/>
            </p:custDataLst>
          </p:nvPr>
        </p:nvSpPr>
        <p:spPr>
          <a:xfrm>
            <a:off x="5404087" y="6196456"/>
            <a:ext cx="1987147" cy="307777"/>
          </a:xfrm>
          <a:prstGeom prst="rect">
            <a:avLst/>
          </a:prstGeom>
        </p:spPr>
        <p:txBody>
          <a:bodyPr wrap="non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CC00"/>
                </a:solidFill>
                <a:effectLst/>
                <a:uLnTx/>
                <a:uFillTx/>
                <a:latin typeface="Calibri"/>
                <a:cs typeface="Arial"/>
              </a:rPr>
              <a:t>Monitor Neural Activity </a:t>
            </a:r>
            <a:endParaRPr kumimoji="0" lang="en-US" sz="1400" b="0" i="0" u="none" strike="noStrike" kern="1200" cap="none" spc="0" normalizeH="0" baseline="0" noProof="0">
              <a:ln>
                <a:noFill/>
              </a:ln>
              <a:solidFill>
                <a:srgbClr val="FFCC00"/>
              </a:solidFill>
              <a:effectLst/>
              <a:uLnTx/>
              <a:uFillTx/>
              <a:latin typeface="Calibri"/>
              <a:cs typeface="Arial"/>
            </a:endParaRPr>
          </a:p>
        </p:txBody>
      </p:sp>
      <p:sp>
        <p:nvSpPr>
          <p:cNvPr id="31" name="Rectangle 30"/>
          <p:cNvSpPr/>
          <p:nvPr>
            <p:custDataLst>
              <p:tags r:id="rId14"/>
            </p:custDataLst>
          </p:nvPr>
        </p:nvSpPr>
        <p:spPr>
          <a:xfrm>
            <a:off x="7579338" y="6196456"/>
            <a:ext cx="1665584" cy="307777"/>
          </a:xfrm>
          <a:prstGeom prst="rect">
            <a:avLst/>
          </a:prstGeom>
        </p:spPr>
        <p:txBody>
          <a:bodyPr wrap="non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92D050"/>
                </a:solidFill>
                <a:effectLst/>
                <a:uLnTx/>
                <a:uFillTx/>
                <a:latin typeface="Calibri"/>
                <a:cs typeface="Arial"/>
              </a:rPr>
              <a:t>Interventional Tools</a:t>
            </a:r>
            <a:endParaRPr kumimoji="0" lang="en-US" sz="1400" b="0" i="0" u="none" strike="noStrike" kern="1200" cap="none" spc="0" normalizeH="0" baseline="0" noProof="0">
              <a:ln>
                <a:noFill/>
              </a:ln>
              <a:solidFill>
                <a:prstClr val="black"/>
              </a:solidFill>
              <a:effectLst/>
              <a:uLnTx/>
              <a:uFillTx/>
              <a:latin typeface="Calibri"/>
              <a:cs typeface="Arial"/>
            </a:endParaRPr>
          </a:p>
        </p:txBody>
      </p:sp>
      <p:sp>
        <p:nvSpPr>
          <p:cNvPr id="32" name="Rectangle 31"/>
          <p:cNvSpPr/>
          <p:nvPr>
            <p:custDataLst>
              <p:tags r:id="rId15"/>
            </p:custDataLst>
          </p:nvPr>
        </p:nvSpPr>
        <p:spPr>
          <a:xfrm>
            <a:off x="3427684" y="6488668"/>
            <a:ext cx="1782283" cy="307777"/>
          </a:xfrm>
          <a:prstGeom prst="rect">
            <a:avLst/>
          </a:prstGeom>
        </p:spPr>
        <p:txBody>
          <a:bodyPr wrap="non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B0F0"/>
                </a:solidFill>
                <a:effectLst/>
                <a:uLnTx/>
                <a:uFillTx/>
                <a:latin typeface="Calibri"/>
                <a:cs typeface="Arial"/>
              </a:rPr>
              <a:t>Theory/Data Analysis</a:t>
            </a:r>
            <a:endParaRPr kumimoji="0" lang="en-US" sz="1400" b="0" i="0" u="none" strike="noStrike" kern="1200" cap="none" spc="0" normalizeH="0" baseline="0" noProof="0">
              <a:ln>
                <a:noFill/>
              </a:ln>
              <a:solidFill>
                <a:prstClr val="black"/>
              </a:solidFill>
              <a:effectLst/>
              <a:uLnTx/>
              <a:uFillTx/>
              <a:latin typeface="Calibri"/>
              <a:cs typeface="Arial"/>
            </a:endParaRPr>
          </a:p>
        </p:txBody>
      </p:sp>
      <p:sp>
        <p:nvSpPr>
          <p:cNvPr id="33" name="Rectangle 32"/>
          <p:cNvSpPr/>
          <p:nvPr>
            <p:custDataLst>
              <p:tags r:id="rId16"/>
            </p:custDataLst>
          </p:nvPr>
        </p:nvSpPr>
        <p:spPr>
          <a:xfrm>
            <a:off x="5567843" y="6488668"/>
            <a:ext cx="1420004" cy="307777"/>
          </a:xfrm>
          <a:prstGeom prst="rect">
            <a:avLst/>
          </a:prstGeom>
        </p:spPr>
        <p:txBody>
          <a:bodyPr wrap="non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70C0"/>
                </a:solidFill>
                <a:effectLst/>
                <a:uLnTx/>
                <a:uFillTx/>
                <a:latin typeface="Calibri"/>
                <a:cs typeface="Arial"/>
              </a:rPr>
              <a:t>Human Neurosci</a:t>
            </a:r>
            <a:endParaRPr kumimoji="0" lang="en-US" sz="1400" b="0" i="0" u="none" strike="noStrike" kern="1200" cap="none" spc="0" normalizeH="0" baseline="0" noProof="0">
              <a:ln>
                <a:noFill/>
              </a:ln>
              <a:solidFill>
                <a:prstClr val="black"/>
              </a:solidFill>
              <a:effectLst/>
              <a:uLnTx/>
              <a:uFillTx/>
              <a:latin typeface="Calibri"/>
              <a:cs typeface="Arial"/>
            </a:endParaRPr>
          </a:p>
        </p:txBody>
      </p:sp>
      <p:sp>
        <p:nvSpPr>
          <p:cNvPr id="34" name="Rectangle 33"/>
          <p:cNvSpPr/>
          <p:nvPr>
            <p:custDataLst>
              <p:tags r:id="rId17"/>
            </p:custDataLst>
          </p:nvPr>
        </p:nvSpPr>
        <p:spPr>
          <a:xfrm>
            <a:off x="7306625" y="6488668"/>
            <a:ext cx="1910588" cy="307777"/>
          </a:xfrm>
          <a:prstGeom prst="rect">
            <a:avLst/>
          </a:prstGeom>
        </p:spPr>
        <p:txBody>
          <a:bodyPr wrap="non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7030A0"/>
                </a:solidFill>
                <a:effectLst/>
                <a:uLnTx/>
                <a:uFillTx/>
                <a:latin typeface="Calibri"/>
                <a:cs typeface="Arial"/>
              </a:rPr>
              <a:t>Integrative Approaches</a:t>
            </a:r>
            <a:endParaRPr kumimoji="0" lang="en-US" sz="1400" b="0" i="0" u="none" strike="noStrike" kern="1200" cap="none" spc="0" normalizeH="0" baseline="0" noProof="0">
              <a:ln>
                <a:noFill/>
              </a:ln>
              <a:solidFill>
                <a:prstClr val="black"/>
              </a:solidFill>
              <a:effectLst/>
              <a:uLnTx/>
              <a:uFillTx/>
              <a:latin typeface="Calibri"/>
              <a:cs typeface="Arial"/>
            </a:endParaRPr>
          </a:p>
        </p:txBody>
      </p:sp>
      <p:sp>
        <p:nvSpPr>
          <p:cNvPr id="35" name="Rectangle 34"/>
          <p:cNvSpPr/>
          <p:nvPr>
            <p:custDataLst>
              <p:tags r:id="rId18"/>
            </p:custDataLst>
          </p:nvPr>
        </p:nvSpPr>
        <p:spPr>
          <a:xfrm>
            <a:off x="4414744" y="6196456"/>
            <a:ext cx="736740" cy="307777"/>
          </a:xfrm>
          <a:prstGeom prst="rect">
            <a:avLst/>
          </a:prstGeom>
        </p:spPr>
        <p:txBody>
          <a:bodyPr wrap="non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C000"/>
                </a:solidFill>
                <a:effectLst/>
                <a:uLnTx/>
                <a:uFillTx/>
                <a:latin typeface="Calibri"/>
                <a:cs typeface="Arial"/>
              </a:rPr>
              <a:t>Circuits</a:t>
            </a:r>
            <a:endParaRPr kumimoji="0" lang="en-US" sz="1400" b="0" i="0" u="none" strike="noStrike" kern="1200" cap="none" spc="0" normalizeH="0" baseline="0" noProof="0">
              <a:ln>
                <a:noFill/>
              </a:ln>
              <a:solidFill>
                <a:prstClr val="black"/>
              </a:solidFill>
              <a:effectLst/>
              <a:uLnTx/>
              <a:uFillTx/>
              <a:latin typeface="Calibri"/>
              <a:cs typeface="Arial"/>
            </a:endParaRPr>
          </a:p>
        </p:txBody>
      </p:sp>
      <p:sp>
        <p:nvSpPr>
          <p:cNvPr id="36" name="Rectangle 35"/>
          <p:cNvSpPr/>
          <p:nvPr>
            <p:custDataLst>
              <p:tags r:id="rId19"/>
            </p:custDataLst>
          </p:nvPr>
        </p:nvSpPr>
        <p:spPr>
          <a:xfrm>
            <a:off x="3222073" y="6196456"/>
            <a:ext cx="924420" cy="307777"/>
          </a:xfrm>
          <a:prstGeom prst="rect">
            <a:avLst/>
          </a:prstGeom>
        </p:spPr>
        <p:txBody>
          <a:bodyPr wrap="non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0000"/>
                </a:solidFill>
                <a:effectLst/>
                <a:uLnTx/>
                <a:uFillTx/>
                <a:latin typeface="Calibri"/>
                <a:cs typeface="Arial"/>
              </a:rPr>
              <a:t>Cell Types</a:t>
            </a:r>
            <a:endParaRPr kumimoji="0" lang="en-US" sz="1400" b="0" i="0" u="none" strike="noStrike" kern="1200" cap="none" spc="0" normalizeH="0" baseline="0" noProof="0">
              <a:ln>
                <a:noFill/>
              </a:ln>
              <a:solidFill>
                <a:srgbClr val="FF0000"/>
              </a:solidFill>
              <a:effectLst/>
              <a:uLnTx/>
              <a:uFillTx/>
              <a:latin typeface="Calibri"/>
              <a:cs typeface="Arial"/>
            </a:endParaRPr>
          </a:p>
        </p:txBody>
      </p:sp>
      <p:sp>
        <p:nvSpPr>
          <p:cNvPr id="37" name="Rounded Rectangle 36"/>
          <p:cNvSpPr/>
          <p:nvPr>
            <p:custDataLst>
              <p:tags r:id="rId20"/>
            </p:custDataLst>
          </p:nvPr>
        </p:nvSpPr>
        <p:spPr>
          <a:xfrm>
            <a:off x="209753" y="4964545"/>
            <a:ext cx="2098576" cy="646983"/>
          </a:xfrm>
          <a:prstGeom prst="roundRect">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defPPr>
              <a:defRPr lang="en-US" smtId="4294967295"/>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9pPr>
          </a:lstStyle>
          <a:p>
            <a:pPr marL="0" marR="0" lvl="0" indent="0" algn="ctr" defTabSz="457200" rtl="0" eaLnBrk="1" fontAlgn="auto" latinLnBrk="1"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a:ea typeface="Calibri"/>
                <a:cs typeface="Calibri"/>
                <a:sym typeface="Calibri"/>
              </a:rPr>
              <a:t>Molecular/Structural</a:t>
            </a:r>
          </a:p>
          <a:p>
            <a:pPr marL="0" marR="0" lvl="0" indent="0" algn="ctr" defTabSz="457200" rtl="0" eaLnBrk="1" fontAlgn="auto" latinLnBrk="1"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a:ea typeface="Calibri"/>
                <a:cs typeface="Calibri"/>
                <a:sym typeface="Calibri"/>
              </a:rPr>
              <a:t>Pathology</a:t>
            </a:r>
          </a:p>
        </p:txBody>
      </p:sp>
      <p:sp>
        <p:nvSpPr>
          <p:cNvPr id="38" name="Rounded Rectangle 37"/>
          <p:cNvSpPr/>
          <p:nvPr>
            <p:custDataLst>
              <p:tags r:id="rId21"/>
            </p:custDataLst>
          </p:nvPr>
        </p:nvSpPr>
        <p:spPr>
          <a:xfrm>
            <a:off x="3502450" y="4956080"/>
            <a:ext cx="1260674" cy="646983"/>
          </a:xfrm>
          <a:prstGeom prst="roundRect">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defPPr>
              <a:defRPr lang="en-US" smtId="4294967295"/>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9pPr>
          </a:lstStyle>
          <a:p>
            <a:pPr marL="0" marR="0" lvl="0" indent="0" algn="ctr" defTabSz="457200" rtl="0" eaLnBrk="1" fontAlgn="auto" latinLnBrk="1"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a:ea typeface="Calibri"/>
                <a:cs typeface="Calibri"/>
                <a:sym typeface="Calibri"/>
              </a:rPr>
              <a:t>Circuit </a:t>
            </a:r>
          </a:p>
          <a:p>
            <a:pPr marL="0" marR="0" lvl="0" indent="0" algn="ctr" defTabSz="457200" rtl="0" eaLnBrk="1" fontAlgn="auto" latinLnBrk="1"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a:ea typeface="Calibri"/>
                <a:cs typeface="Calibri"/>
                <a:sym typeface="Calibri"/>
              </a:rPr>
              <a:t>Dysfunction</a:t>
            </a:r>
          </a:p>
        </p:txBody>
      </p:sp>
      <p:sp>
        <p:nvSpPr>
          <p:cNvPr id="39" name="Rounded Rectangle 38"/>
          <p:cNvSpPr/>
          <p:nvPr>
            <p:custDataLst>
              <p:tags r:id="rId22"/>
            </p:custDataLst>
          </p:nvPr>
        </p:nvSpPr>
        <p:spPr>
          <a:xfrm>
            <a:off x="5943895" y="4929827"/>
            <a:ext cx="3033372" cy="646983"/>
          </a:xfrm>
          <a:prstGeom prst="roundRect">
            <a:avLst/>
          </a:prstGeom>
          <a:solidFill>
            <a:srgbClr val="FFFFFF"/>
          </a:solidFill>
          <a:ln w="25400" cap="flat">
            <a:solidFill>
              <a:srgbClr val="4F81BD"/>
            </a:solidFill>
            <a:prstDash val="solid"/>
            <a:beve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defPPr>
              <a:defRPr lang="en-US" smtId="4294967295"/>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tx1"/>
                </a:solidFill>
                <a:uLnTx/>
                <a:uFillTx/>
                <a:latin typeface="+mn-lt"/>
                <a:ea typeface="+mn-ea"/>
                <a:cs typeface="+mn-cs"/>
                <a:sym typeface="Wingdings"/>
              </a:defRPr>
            </a:lvl9pPr>
          </a:lstStyle>
          <a:p>
            <a:pPr marL="0" marR="0" lvl="0" indent="0" algn="ctr" defTabSz="457200" rtl="0" eaLnBrk="1" fontAlgn="auto" latinLnBrk="1"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a:cs typeface="Arial"/>
                <a:sym typeface="Wingdings"/>
              </a:rPr>
              <a:t>Neuro/Mental/Substance Abuse  </a:t>
            </a:r>
          </a:p>
          <a:p>
            <a:pPr marL="0" marR="0" lvl="0" indent="0" algn="ctr" defTabSz="457200" rtl="0" eaLnBrk="1" fontAlgn="auto" latinLnBrk="1"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a:cs typeface="Arial"/>
                <a:sym typeface="Wingdings"/>
              </a:rPr>
              <a:t>Functional Disability</a:t>
            </a:r>
            <a:endParaRPr kumimoji="0" lang="en-US" sz="1600" b="1" i="0" u="none" strike="noStrike" kern="1200" cap="none" spc="0" normalizeH="0" baseline="0" noProof="0">
              <a:ln>
                <a:noFill/>
              </a:ln>
              <a:solidFill>
                <a:srgbClr val="000000"/>
              </a:solidFill>
              <a:effectLst/>
              <a:uLnTx/>
              <a:uFillTx/>
              <a:latin typeface="Calibri"/>
              <a:ea typeface="Calibri"/>
              <a:cs typeface="Calibri"/>
              <a:sym typeface="Calibri"/>
            </a:endParaRPr>
          </a:p>
        </p:txBody>
      </p:sp>
      <p:cxnSp>
        <p:nvCxnSpPr>
          <p:cNvPr id="40" name="Straight Arrow Connector 39"/>
          <p:cNvCxnSpPr/>
          <p:nvPr>
            <p:custDataLst>
              <p:tags r:id="rId23"/>
            </p:custDataLst>
          </p:nvPr>
        </p:nvCxnSpPr>
        <p:spPr>
          <a:xfrm>
            <a:off x="2380691" y="5271922"/>
            <a:ext cx="1051975" cy="0"/>
          </a:xfrm>
          <a:prstGeom prst="straightConnector1">
            <a:avLst/>
          </a:prstGeom>
          <a:noFill/>
          <a:ln w="25400" cap="flat">
            <a:solidFill>
              <a:srgbClr val="4F81BD"/>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41" name="Straight Arrow Connector 40"/>
          <p:cNvCxnSpPr/>
          <p:nvPr>
            <p:custDataLst>
              <p:tags r:id="rId24"/>
            </p:custDataLst>
          </p:nvPr>
        </p:nvCxnSpPr>
        <p:spPr>
          <a:xfrm>
            <a:off x="4881183" y="5271922"/>
            <a:ext cx="982160" cy="0"/>
          </a:xfrm>
          <a:prstGeom prst="straightConnector1">
            <a:avLst/>
          </a:prstGeom>
          <a:noFill/>
          <a:ln w="25400" cap="flat">
            <a:solidFill>
              <a:srgbClr val="4F81BD"/>
            </a:solidFill>
            <a:prstDash val="solid"/>
            <a:bevel/>
            <a:tailEnd type="arrow"/>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custDataLst>
      <p:tags r:id="rId1"/>
    </p:custDataLst>
    <p:extLst>
      <p:ext uri="{BB962C8B-B14F-4D97-AF65-F5344CB8AC3E}">
        <p14:creationId xmlns:p14="http://schemas.microsoft.com/office/powerpoint/2010/main" val="290067513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custDataLst>
              <p:tags r:id="rId2"/>
            </p:custDataLst>
          </p:nvPr>
        </p:nvCxnSpPr>
        <p:spPr>
          <a:xfrm>
            <a:off x="0" y="6164027"/>
            <a:ext cx="9144000" cy="0"/>
          </a:xfrm>
          <a:prstGeom prst="line">
            <a:avLst/>
          </a:prstGeom>
          <a:ln cmpd="dbl">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5" name="Content Placeholder 2">
            <a:extLst>
              <a:ext uri="{FF2B5EF4-FFF2-40B4-BE49-F238E27FC236}">
                <a16:creationId xmlns:a16="http://schemas.microsoft.com/office/drawing/2014/main" id="{A8A0C755-92EC-4066-BE93-405E738CE0DA}"/>
              </a:ext>
            </a:extLst>
          </p:cNvPr>
          <p:cNvSpPr>
            <a:spLocks noGrp="1"/>
          </p:cNvSpPr>
          <p:nvPr>
            <p:ph idx="1"/>
            <p:custDataLst>
              <p:tags r:id="rId3"/>
            </p:custDataLst>
          </p:nvPr>
        </p:nvSpPr>
        <p:spPr>
          <a:xfrm>
            <a:off x="3238172" y="895516"/>
            <a:ext cx="5950004" cy="5327855"/>
          </a:xfrm>
        </p:spPr>
        <p:txBody>
          <a:bodyPr>
            <a:normAutofit fontScale="92500"/>
          </a:bodyPr>
          <a:lstStyle/>
          <a:p>
            <a:r>
              <a:rPr lang="en-US"/>
              <a:t>Of 345 BRAIN awards, 80 projects involve human subjects research</a:t>
            </a:r>
          </a:p>
          <a:p>
            <a:r>
              <a:rPr lang="en-US"/>
              <a:t>Therapeutic projects in BRAIN: 16 awards targeting nine distinct disorders</a:t>
            </a:r>
          </a:p>
          <a:p>
            <a:pPr lvl="1"/>
            <a:r>
              <a:rPr lang="en-US"/>
              <a:t>Developing individualized algorithms in DBS devices for Parkinson’s disease management</a:t>
            </a:r>
          </a:p>
          <a:p>
            <a:pPr lvl="1"/>
            <a:r>
              <a:rPr lang="en-US"/>
              <a:t>Using DBS stimulation to disrupt circuit dysfunction in OCD</a:t>
            </a:r>
          </a:p>
          <a:p>
            <a:pPr lvl="1"/>
            <a:r>
              <a:rPr lang="en-US"/>
              <a:t>Building next-generation device therapy for cognitive impairment associated with TBI</a:t>
            </a:r>
          </a:p>
          <a:p>
            <a:r>
              <a:rPr lang="en-US"/>
              <a:t>In FY2017, four R01 grants awarded for neuroethics research</a:t>
            </a:r>
          </a:p>
          <a:p>
            <a:pPr marL="0" indent="0">
              <a:buNone/>
            </a:pPr>
            <a:endParaRPr lang="en-US"/>
          </a:p>
        </p:txBody>
      </p:sp>
      <p:sp>
        <p:nvSpPr>
          <p:cNvPr id="5" name="TextBox 4">
            <a:extLst>
              <a:ext uri="{FF2B5EF4-FFF2-40B4-BE49-F238E27FC236}">
                <a16:creationId xmlns:a16="http://schemas.microsoft.com/office/drawing/2014/main" id="{4F11921F-2BCF-462B-83ED-1BA0145AE973}"/>
              </a:ext>
            </a:extLst>
          </p:cNvPr>
          <p:cNvSpPr txBox="1"/>
          <p:nvPr>
            <p:custDataLst>
              <p:tags r:id="rId4"/>
            </p:custDataLst>
          </p:nvPr>
        </p:nvSpPr>
        <p:spPr>
          <a:xfrm>
            <a:off x="-59038" y="2893581"/>
            <a:ext cx="1623060" cy="369332"/>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cs typeface="Arial"/>
              </a:rPr>
              <a:t>Blindness</a:t>
            </a:r>
          </a:p>
        </p:txBody>
      </p:sp>
      <p:pic>
        <p:nvPicPr>
          <p:cNvPr id="6" name="Picture 5">
            <a:extLst>
              <a:ext uri="{FF2B5EF4-FFF2-40B4-BE49-F238E27FC236}">
                <a16:creationId xmlns:a16="http://schemas.microsoft.com/office/drawing/2014/main" id="{C8A6DFCA-0046-4A60-BBE4-8191E0DB7EC5}"/>
              </a:ext>
            </a:extLst>
          </p:cNvPr>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218708" y="3246623"/>
            <a:ext cx="1067569" cy="914400"/>
          </a:xfrm>
          <a:prstGeom prst="rect">
            <a:avLst/>
          </a:prstGeom>
        </p:spPr>
      </p:pic>
      <p:sp>
        <p:nvSpPr>
          <p:cNvPr id="7" name="TextBox 6">
            <a:extLst>
              <a:ext uri="{FF2B5EF4-FFF2-40B4-BE49-F238E27FC236}">
                <a16:creationId xmlns:a16="http://schemas.microsoft.com/office/drawing/2014/main" id="{7CB15C20-C8BA-412A-B689-A196221A52E5}"/>
              </a:ext>
            </a:extLst>
          </p:cNvPr>
          <p:cNvSpPr txBox="1"/>
          <p:nvPr>
            <p:custDataLst>
              <p:tags r:id="rId6"/>
            </p:custDataLst>
          </p:nvPr>
        </p:nvSpPr>
        <p:spPr>
          <a:xfrm>
            <a:off x="1512264" y="891891"/>
            <a:ext cx="1623060" cy="369332"/>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cs typeface="Arial"/>
              </a:rPr>
              <a:t>Stroke</a:t>
            </a:r>
          </a:p>
        </p:txBody>
      </p:sp>
      <p:pic>
        <p:nvPicPr>
          <p:cNvPr id="9" name="Picture 8">
            <a:extLst>
              <a:ext uri="{FF2B5EF4-FFF2-40B4-BE49-F238E27FC236}">
                <a16:creationId xmlns:a16="http://schemas.microsoft.com/office/drawing/2014/main" id="{10104CFA-0418-4EA8-B487-CB236070D909}"/>
              </a:ext>
            </a:extLst>
          </p:cNvPr>
          <p:cNvPicPr>
            <a:picLocks noChangeAspect="1"/>
          </p:cNvPicPr>
          <p:nvPr>
            <p:custDataLst>
              <p:tags r:id="rId7"/>
            </p:custDataLst>
          </p:nvPr>
        </p:nvPicPr>
        <p:blipFill>
          <a:blip r:embed="rId20">
            <a:extLst>
              <a:ext uri="{28A0092B-C50C-407E-A947-70E740481C1C}">
                <a14:useLocalDpi xmlns:a14="http://schemas.microsoft.com/office/drawing/2010/main" val="0"/>
              </a:ext>
            </a:extLst>
          </a:blip>
          <a:stretch>
            <a:fillRect/>
          </a:stretch>
        </p:blipFill>
        <p:spPr>
          <a:xfrm>
            <a:off x="833255" y="4792427"/>
            <a:ext cx="1358018" cy="1371600"/>
          </a:xfrm>
          <a:prstGeom prst="rect">
            <a:avLst/>
          </a:prstGeom>
        </p:spPr>
      </p:pic>
      <p:sp>
        <p:nvSpPr>
          <p:cNvPr id="10" name="TextBox 9">
            <a:extLst>
              <a:ext uri="{FF2B5EF4-FFF2-40B4-BE49-F238E27FC236}">
                <a16:creationId xmlns:a16="http://schemas.microsoft.com/office/drawing/2014/main" id="{573B9ABA-72D3-4FC0-AFD9-EE682EE2CBA1}"/>
              </a:ext>
            </a:extLst>
          </p:cNvPr>
          <p:cNvSpPr txBox="1"/>
          <p:nvPr>
            <p:custDataLst>
              <p:tags r:id="rId8"/>
            </p:custDataLst>
          </p:nvPr>
        </p:nvSpPr>
        <p:spPr>
          <a:xfrm>
            <a:off x="-86244" y="4277647"/>
            <a:ext cx="3389033" cy="557204"/>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ctr" defTabSz="914400" rtl="0" eaLnBrk="1" fontAlgn="auto" latinLnBrk="0" hangingPunct="1">
              <a:lnSpc>
                <a:spcPts val="18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cs typeface="Arial"/>
              </a:rPr>
              <a:t>Parkinson’s Disease</a:t>
            </a:r>
          </a:p>
          <a:p>
            <a:pPr marL="0" marR="0" lvl="0" indent="0" algn="ctr" defTabSz="914400" rtl="0" eaLnBrk="1" fontAlgn="auto" latinLnBrk="0" hangingPunct="1">
              <a:lnSpc>
                <a:spcPts val="18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cs typeface="Arial"/>
              </a:rPr>
              <a:t>Obsessive Compulsive Disorder</a:t>
            </a:r>
          </a:p>
        </p:txBody>
      </p:sp>
      <p:grpSp>
        <p:nvGrpSpPr>
          <p:cNvPr id="2" name="Group 1">
            <a:extLst>
              <a:ext uri="{FF2B5EF4-FFF2-40B4-BE49-F238E27FC236}">
                <a16:creationId xmlns:a16="http://schemas.microsoft.com/office/drawing/2014/main" id="{7782FDBC-D48C-4177-A5BA-0E8D7440C452}"/>
              </a:ext>
            </a:extLst>
          </p:cNvPr>
          <p:cNvGrpSpPr/>
          <p:nvPr>
            <p:custDataLst>
              <p:tags r:id="rId9"/>
            </p:custDataLst>
          </p:nvPr>
        </p:nvGrpSpPr>
        <p:grpSpPr>
          <a:xfrm>
            <a:off x="1053438" y="2593022"/>
            <a:ext cx="2326278" cy="1586133"/>
            <a:chOff x="3492623" y="5145703"/>
            <a:chExt cx="2326278" cy="1586133"/>
          </a:xfrm>
        </p:grpSpPr>
        <p:pic>
          <p:nvPicPr>
            <p:cNvPr id="11" name="Picture 10">
              <a:extLst>
                <a:ext uri="{FF2B5EF4-FFF2-40B4-BE49-F238E27FC236}">
                  <a16:creationId xmlns:a16="http://schemas.microsoft.com/office/drawing/2014/main" id="{C19A0490-9DC2-4101-B5BA-CC381D75073A}"/>
                </a:ext>
              </a:extLst>
            </p:cNvPr>
            <p:cNvPicPr>
              <a:picLocks noChangeAspect="1"/>
            </p:cNvPicPr>
            <p:nvPr>
              <p:custDataLst>
                <p:tags r:id="rId15"/>
              </p:custDataLst>
            </p:nvPr>
          </p:nvPicPr>
          <p:blipFill>
            <a:blip r:embed="rId21"/>
            <a:srcRect r="54782" b="5087"/>
            <a:stretch>
              <a:fillRect/>
            </a:stretch>
          </p:blipFill>
          <p:spPr>
            <a:xfrm>
              <a:off x="4112542" y="5545287"/>
              <a:ext cx="1086441" cy="1186549"/>
            </a:xfrm>
            <a:prstGeom prst="rect">
              <a:avLst/>
            </a:prstGeom>
          </p:spPr>
        </p:pic>
        <p:sp>
          <p:nvSpPr>
            <p:cNvPr id="12" name="TextBox 11">
              <a:extLst>
                <a:ext uri="{FF2B5EF4-FFF2-40B4-BE49-F238E27FC236}">
                  <a16:creationId xmlns:a16="http://schemas.microsoft.com/office/drawing/2014/main" id="{1F84C108-9040-485F-8E2D-3BC03E7CAE61}"/>
                </a:ext>
              </a:extLst>
            </p:cNvPr>
            <p:cNvSpPr txBox="1"/>
            <p:nvPr>
              <p:custDataLst>
                <p:tags r:id="rId16"/>
              </p:custDataLst>
            </p:nvPr>
          </p:nvSpPr>
          <p:spPr>
            <a:xfrm>
              <a:off x="3492623" y="5145703"/>
              <a:ext cx="2326278" cy="369332"/>
            </a:xfrm>
            <a:prstGeom prst="rect">
              <a:avLst/>
            </a:prstGeom>
            <a:noFill/>
          </p:spPr>
          <p:txBody>
            <a:bodyPr wrap="non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cs typeface="Arial"/>
                </a:rPr>
                <a:t>Traumatic Brain Injury</a:t>
              </a:r>
            </a:p>
          </p:txBody>
        </p:sp>
      </p:grpSp>
      <p:pic>
        <p:nvPicPr>
          <p:cNvPr id="13" name="Picture 12">
            <a:extLst>
              <a:ext uri="{FF2B5EF4-FFF2-40B4-BE49-F238E27FC236}">
                <a16:creationId xmlns:a16="http://schemas.microsoft.com/office/drawing/2014/main" id="{10F7B1FE-EB64-44D4-9B8B-F9F11BA15148}"/>
              </a:ext>
            </a:extLst>
          </p:cNvPr>
          <p:cNvPicPr>
            <a:picLocks noChangeAspect="1"/>
          </p:cNvPicPr>
          <p:nvPr>
            <p:custDataLst>
              <p:tags r:id="rId10"/>
            </p:custDataLst>
          </p:nvPr>
        </p:nvPicPr>
        <p:blipFill>
          <a:blip r:embed="rId22"/>
          <a:stretch>
            <a:fillRect/>
          </a:stretch>
        </p:blipFill>
        <p:spPr>
          <a:xfrm>
            <a:off x="1802662" y="1291475"/>
            <a:ext cx="1042264" cy="1182165"/>
          </a:xfrm>
          <a:prstGeom prst="rect">
            <a:avLst/>
          </a:prstGeom>
        </p:spPr>
      </p:pic>
      <p:grpSp>
        <p:nvGrpSpPr>
          <p:cNvPr id="3" name="Group 2">
            <a:extLst>
              <a:ext uri="{FF2B5EF4-FFF2-40B4-BE49-F238E27FC236}">
                <a16:creationId xmlns:a16="http://schemas.microsoft.com/office/drawing/2014/main" id="{D944A4F0-D14D-4B29-BAA1-5F1F44C76C4B}"/>
              </a:ext>
            </a:extLst>
          </p:cNvPr>
          <p:cNvGrpSpPr/>
          <p:nvPr>
            <p:custDataLst>
              <p:tags r:id="rId11"/>
            </p:custDataLst>
          </p:nvPr>
        </p:nvGrpSpPr>
        <p:grpSpPr>
          <a:xfrm>
            <a:off x="88162" y="915818"/>
            <a:ext cx="1714500" cy="1521502"/>
            <a:chOff x="6269460" y="3685161"/>
            <a:chExt cx="1714500" cy="1521502"/>
          </a:xfrm>
        </p:grpSpPr>
        <p:pic>
          <p:nvPicPr>
            <p:cNvPr id="8" name="Picture 7">
              <a:extLst>
                <a:ext uri="{FF2B5EF4-FFF2-40B4-BE49-F238E27FC236}">
                  <a16:creationId xmlns:a16="http://schemas.microsoft.com/office/drawing/2014/main" id="{2F2DEC64-C17C-42C3-9A7C-409F72C8E6FF}"/>
                </a:ext>
              </a:extLst>
            </p:cNvPr>
            <p:cNvPicPr>
              <a:picLocks noChangeAspect="1"/>
            </p:cNvPicPr>
            <p:nvPr>
              <p:custDataLst>
                <p:tags r:id="rId13"/>
              </p:custDataLst>
            </p:nvPr>
          </p:nvPicPr>
          <p:blipFill>
            <a:blip r:embed="rId23" cstate="print">
              <a:extLst>
                <a:ext uri="{28A0092B-C50C-407E-A947-70E740481C1C}">
                  <a14:useLocalDpi xmlns:a14="http://schemas.microsoft.com/office/drawing/2010/main" val="0"/>
                </a:ext>
              </a:extLst>
            </a:blip>
            <a:srcRect b="14811"/>
            <a:stretch>
              <a:fillRect/>
            </a:stretch>
          </p:blipFill>
          <p:spPr>
            <a:xfrm>
              <a:off x="6269460" y="4038203"/>
              <a:ext cx="1714500" cy="1168460"/>
            </a:xfrm>
            <a:prstGeom prst="rect">
              <a:avLst/>
            </a:prstGeom>
          </p:spPr>
        </p:pic>
        <p:sp>
          <p:nvSpPr>
            <p:cNvPr id="14" name="TextBox 13">
              <a:extLst>
                <a:ext uri="{FF2B5EF4-FFF2-40B4-BE49-F238E27FC236}">
                  <a16:creationId xmlns:a16="http://schemas.microsoft.com/office/drawing/2014/main" id="{FA24F46F-AD90-46B8-BAFF-582E304A8D74}"/>
                </a:ext>
              </a:extLst>
            </p:cNvPr>
            <p:cNvSpPr txBox="1"/>
            <p:nvPr>
              <p:custDataLst>
                <p:tags r:id="rId14"/>
              </p:custDataLst>
            </p:nvPr>
          </p:nvSpPr>
          <p:spPr>
            <a:xfrm>
              <a:off x="6315180" y="3685161"/>
              <a:ext cx="1623060" cy="369332"/>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cs typeface="Arial"/>
                </a:rPr>
                <a:t>Epilepsy</a:t>
              </a:r>
            </a:p>
          </p:txBody>
        </p:sp>
      </p:grpSp>
      <p:sp>
        <p:nvSpPr>
          <p:cNvPr id="18" name="Rectangle 17">
            <a:extLst>
              <a:ext uri="{FF2B5EF4-FFF2-40B4-BE49-F238E27FC236}">
                <a16:creationId xmlns:a16="http://schemas.microsoft.com/office/drawing/2014/main" id="{A2BC5456-A055-405C-ABEC-3A4B83E8446D}"/>
              </a:ext>
            </a:extLst>
          </p:cNvPr>
          <p:cNvSpPr/>
          <p:nvPr>
            <p:custDataLst>
              <p:tags r:id="rId12"/>
            </p:custDataLst>
          </p:nvPr>
        </p:nvSpPr>
        <p:spPr>
          <a:xfrm>
            <a:off x="2476066" y="-21439"/>
            <a:ext cx="6668077" cy="978729"/>
          </a:xfrm>
          <a:prstGeom prst="rect">
            <a:avLst/>
          </a:prstGeom>
        </p:spPr>
        <p:txBody>
          <a:bodyPr wrap="squar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r" defTabSz="914400" rtl="0" eaLnBrk="1" fontAlgn="auto"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Calibri"/>
                <a:cs typeface="Gill Sans Light"/>
              </a:rPr>
              <a:t>BRAIN Funds Tool Development to Improve Health</a:t>
            </a:r>
            <a:endParaRPr kumimoji="0" lang="en-US" sz="3600" b="1" i="1" u="none" strike="noStrike" kern="1200" cap="none" spc="0" normalizeH="0" baseline="0" noProof="0">
              <a:ln>
                <a:noFill/>
              </a:ln>
              <a:solidFill>
                <a:srgbClr val="FFFF99"/>
              </a:solidFill>
              <a:effectLst/>
              <a:uLnTx/>
              <a:uFillTx/>
              <a:latin typeface="Calibri"/>
              <a:cs typeface="Gill Sans Light"/>
            </a:endParaRPr>
          </a:p>
        </p:txBody>
      </p:sp>
    </p:spTree>
    <p:custDataLst>
      <p:tags r:id="rId1"/>
    </p:custDataLst>
    <p:extLst>
      <p:ext uri="{BB962C8B-B14F-4D97-AF65-F5344CB8AC3E}">
        <p14:creationId xmlns:p14="http://schemas.microsoft.com/office/powerpoint/2010/main" val="35120708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p:cNvSpPr txBox="1"/>
          <p:nvPr>
            <p:custDataLst>
              <p:tags r:id="rId3"/>
            </p:custDataLst>
          </p:nvPr>
        </p:nvSpPr>
        <p:spPr>
          <a:xfrm>
            <a:off x="4196614" y="-5318"/>
            <a:ext cx="4947385" cy="833780"/>
          </a:xfrm>
          <a:prstGeom prst="rect">
            <a:avLst/>
          </a:prstGeom>
        </p:spPr>
        <p:txBody>
          <a:bodyPr>
            <a:normAutofit fontScale="45000" lnSpcReduction="20000"/>
          </a:bodyPr>
          <a:lstStyle>
            <a:defPPr>
              <a:defRPr lang="en-US" smtId="4294967295"/>
            </a:defPPr>
            <a:lvl1pPr marL="0" algn="ctr" defTabSz="457200" rtl="0" eaLnBrk="1" latinLnBrk="0" hangingPunct="1">
              <a:spcBef>
                <a:spcPct val="0"/>
              </a:spcBef>
              <a:buNone/>
              <a:defRPr sz="4000" kern="1200">
                <a:solidFill>
                  <a:schemeClr val="tx1"/>
                </a:solidFill>
                <a:latin typeface="+mj-lt"/>
                <a:ea typeface="+mj-ea"/>
                <a:cs typeface="+mj-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ctr" defTabSz="457200" rtl="0" eaLnBrk="1" fontAlgn="auto" latinLnBrk="0" hangingPunct="1">
              <a:lnSpc>
                <a:spcPct val="8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92D050"/>
              </a:solidFill>
              <a:effectLst/>
              <a:uLnTx/>
              <a:uFillTx/>
              <a:latin typeface="Calibri"/>
              <a:ea typeface="+mj-ea"/>
              <a:cs typeface="Arial"/>
            </a:endParaRPr>
          </a:p>
          <a:p>
            <a:pPr marL="0" marR="0" lvl="0" indent="0" algn="ctr" defTabSz="457200" rtl="0" eaLnBrk="1" fontAlgn="auto" latinLnBrk="0" hangingPunct="1">
              <a:lnSpc>
                <a:spcPct val="80000"/>
              </a:lnSpc>
              <a:spcBef>
                <a:spcPct val="0"/>
              </a:spcBef>
              <a:spcAft>
                <a:spcPct val="0"/>
              </a:spcAft>
              <a:buClrTx/>
              <a:buSzTx/>
              <a:buFontTx/>
              <a:buNone/>
              <a:tabLst/>
              <a:defRPr/>
            </a:pPr>
            <a:r>
              <a:rPr kumimoji="0" lang="en-US" sz="6900" b="1" i="0" u="none" strike="noStrike" kern="1200" cap="none" spc="0" normalizeH="0" baseline="0" noProof="0">
                <a:ln>
                  <a:noFill/>
                </a:ln>
                <a:solidFill>
                  <a:prstClr val="white"/>
                </a:solidFill>
                <a:effectLst/>
                <a:uLnTx/>
                <a:uFillTx/>
                <a:latin typeface="Calibri"/>
                <a:ea typeface="+mj-ea"/>
                <a:cs typeface="Arial"/>
              </a:rPr>
              <a:t>Next Generation Human Invasive Devices</a:t>
            </a:r>
            <a:endParaRPr kumimoji="0" lang="en-US" sz="6900" b="1" i="0" u="none" strike="noStrike" kern="1200" cap="none" spc="0" normalizeH="0" baseline="0" noProof="0">
              <a:ln>
                <a:noFill/>
              </a:ln>
              <a:solidFill>
                <a:srgbClr val="92D050"/>
              </a:solidFill>
              <a:effectLst/>
              <a:uLnTx/>
              <a:uFillTx/>
              <a:latin typeface="Calibri"/>
              <a:ea typeface="+mj-ea"/>
              <a:cs typeface="Arial"/>
            </a:endParaRPr>
          </a:p>
          <a:p>
            <a:pPr marL="0" marR="0" lvl="0" indent="0" algn="ctr" defTabSz="457200" rtl="0" eaLnBrk="1" fontAlgn="auto" latinLnBrk="0" hangingPunct="1">
              <a:lnSpc>
                <a:spcPct val="8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uLnTx/>
              <a:uFillTx/>
              <a:latin typeface="Calibri"/>
              <a:ea typeface="+mj-ea"/>
              <a:cs typeface="Arial"/>
            </a:endParaRPr>
          </a:p>
        </p:txBody>
      </p:sp>
      <p:graphicFrame>
        <p:nvGraphicFramePr>
          <p:cNvPr id="7" name="Table 6">
            <a:extLst>
              <a:ext uri="{FF2B5EF4-FFF2-40B4-BE49-F238E27FC236}">
                <a16:creationId xmlns:a16="http://schemas.microsoft.com/office/drawing/2014/main" id="{23CF800F-C5E0-4BF4-87F4-AC64F018AE7A}"/>
              </a:ext>
            </a:extLst>
          </p:cNvPr>
          <p:cNvGraphicFramePr>
            <a:graphicFrameLocks noGrp="1"/>
          </p:cNvGraphicFramePr>
          <p:nvPr>
            <p:extLst/>
          </p:nvPr>
        </p:nvGraphicFramePr>
        <p:xfrm>
          <a:off x="-1" y="828462"/>
          <a:ext cx="9144000" cy="6979920"/>
        </p:xfrm>
        <a:graphic>
          <a:graphicData uri="http://schemas.openxmlformats.org/drawingml/2006/table">
            <a:tbl>
              <a:tblPr firstRow="1" bandRow="1">
                <a:tableStyleId>{5C22544A-7EE6-4342-B048-85BDC9FD1C3A}</a:tableStyleId>
              </a:tblPr>
              <a:tblGrid>
                <a:gridCol w="1434663">
                  <a:extLst>
                    <a:ext uri="{9D8B030D-6E8A-4147-A177-3AD203B41FA5}">
                      <a16:colId xmlns:a16="http://schemas.microsoft.com/office/drawing/2014/main" val="2620346330"/>
                    </a:ext>
                  </a:extLst>
                </a:gridCol>
                <a:gridCol w="2301766">
                  <a:extLst>
                    <a:ext uri="{9D8B030D-6E8A-4147-A177-3AD203B41FA5}">
                      <a16:colId xmlns:a16="http://schemas.microsoft.com/office/drawing/2014/main" val="3789314874"/>
                    </a:ext>
                  </a:extLst>
                </a:gridCol>
                <a:gridCol w="5407571">
                  <a:extLst>
                    <a:ext uri="{9D8B030D-6E8A-4147-A177-3AD203B41FA5}">
                      <a16:colId xmlns:a16="http://schemas.microsoft.com/office/drawing/2014/main" val="3853556860"/>
                    </a:ext>
                  </a:extLst>
                </a:gridCol>
              </a:tblGrid>
              <a:tr h="370840">
                <a:tc>
                  <a:txBody>
                    <a:bodyPr/>
                    <a:lstStyle/>
                    <a:p>
                      <a:pPr algn="ctr"/>
                      <a:r>
                        <a:rPr lang="en-US" dirty="0"/>
                        <a:t>Funding Year</a:t>
                      </a:r>
                    </a:p>
                  </a:txBody>
                  <a:tcPr/>
                </a:tc>
                <a:tc>
                  <a:txBody>
                    <a:bodyPr/>
                    <a:lstStyle/>
                    <a:p>
                      <a:pPr algn="ctr"/>
                      <a:r>
                        <a:rPr lang="en-US" dirty="0"/>
                        <a:t>PIs</a:t>
                      </a:r>
                    </a:p>
                  </a:txBody>
                  <a:tcPr/>
                </a:tc>
                <a:tc>
                  <a:txBody>
                    <a:bodyPr/>
                    <a:lstStyle/>
                    <a:p>
                      <a:pPr algn="ctr"/>
                      <a:r>
                        <a:rPr lang="en-US" dirty="0"/>
                        <a:t>Title</a:t>
                      </a:r>
                    </a:p>
                  </a:txBody>
                  <a:tcPr/>
                </a:tc>
                <a:extLst>
                  <a:ext uri="{0D108BD9-81ED-4DB2-BD59-A6C34878D82A}">
                    <a16:rowId xmlns:a16="http://schemas.microsoft.com/office/drawing/2014/main" val="851471205"/>
                  </a:ext>
                </a:extLst>
              </a:tr>
              <a:tr h="370840">
                <a:tc>
                  <a:txBody>
                    <a:bodyPr/>
                    <a:lstStyle/>
                    <a:p>
                      <a:pPr algn="ctr"/>
                      <a:r>
                        <a:rPr lang="en-US" sz="1200" b="1" dirty="0"/>
                        <a:t>2017</a:t>
                      </a:r>
                    </a:p>
                  </a:txBody>
                  <a:tcPr/>
                </a:tc>
                <a:tc>
                  <a:txBody>
                    <a:bodyPr/>
                    <a:lstStyle/>
                    <a:p>
                      <a:pPr algn="ctr"/>
                      <a:r>
                        <a:rPr lang="en-US" sz="1200" b="1" dirty="0"/>
                        <a:t>Lee Fisher</a:t>
                      </a:r>
                    </a:p>
                    <a:p>
                      <a:pPr algn="ctr"/>
                      <a:r>
                        <a:rPr lang="en-US" sz="1200" b="1" dirty="0"/>
                        <a:t>Douglas J Weber</a:t>
                      </a:r>
                    </a:p>
                  </a:txBody>
                  <a:tcPr/>
                </a:tc>
                <a:tc>
                  <a:txBody>
                    <a:bodyPr/>
                    <a:lstStyle/>
                    <a:p>
                      <a:pPr algn="ctr"/>
                      <a:r>
                        <a:rPr lang="en-US" sz="1200" dirty="0">
                          <a:hlinkClick r:id="rId6"/>
                        </a:rPr>
                        <a:t>Spinal root stimulation for restoration of function in lower-limb amputees</a:t>
                      </a:r>
                      <a:endParaRPr lang="en-US" sz="1200" dirty="0"/>
                    </a:p>
                  </a:txBody>
                  <a:tcPr/>
                </a:tc>
                <a:extLst>
                  <a:ext uri="{0D108BD9-81ED-4DB2-BD59-A6C34878D82A}">
                    <a16:rowId xmlns:a16="http://schemas.microsoft.com/office/drawing/2014/main" val="4039943937"/>
                  </a:ext>
                </a:extLst>
              </a:tr>
              <a:tr h="370840">
                <a:tc>
                  <a:txBody>
                    <a:bodyPr/>
                    <a:lstStyle/>
                    <a:p>
                      <a:pPr algn="ctr"/>
                      <a:r>
                        <a:rPr lang="en-US" sz="1200" b="1" dirty="0"/>
                        <a:t>2017</a:t>
                      </a:r>
                    </a:p>
                  </a:txBody>
                  <a:tcPr/>
                </a:tc>
                <a:tc>
                  <a:txBody>
                    <a:bodyPr/>
                    <a:lstStyle/>
                    <a:p>
                      <a:pPr algn="ctr"/>
                      <a:r>
                        <a:rPr lang="en-US" sz="1200" b="1" dirty="0"/>
                        <a:t>Helen </a:t>
                      </a:r>
                      <a:r>
                        <a:rPr lang="en-US" sz="1200" b="1" dirty="0" err="1"/>
                        <a:t>Mayberg</a:t>
                      </a:r>
                      <a:endParaRPr lang="en-US" sz="1200" b="1" dirty="0"/>
                    </a:p>
                  </a:txBody>
                  <a:tcPr/>
                </a:tc>
                <a:tc>
                  <a:txBody>
                    <a:bodyPr/>
                    <a:lstStyle/>
                    <a:p>
                      <a:pPr algn="ctr"/>
                      <a:r>
                        <a:rPr lang="en-US" sz="1200" dirty="0">
                          <a:hlinkClick r:id="rId7"/>
                        </a:rPr>
                        <a:t>Electrophysiological Biomarkers to Optimize DBS for Depression</a:t>
                      </a:r>
                      <a:endParaRPr lang="en-US" sz="1200" dirty="0"/>
                    </a:p>
                  </a:txBody>
                  <a:tcPr/>
                </a:tc>
                <a:extLst>
                  <a:ext uri="{0D108BD9-81ED-4DB2-BD59-A6C34878D82A}">
                    <a16:rowId xmlns:a16="http://schemas.microsoft.com/office/drawing/2014/main" val="1251778238"/>
                  </a:ext>
                </a:extLst>
              </a:tr>
              <a:tr h="370840">
                <a:tc>
                  <a:txBody>
                    <a:bodyPr/>
                    <a:lstStyle/>
                    <a:p>
                      <a:pPr algn="ctr"/>
                      <a:r>
                        <a:rPr lang="en-US" sz="1200" b="1" dirty="0"/>
                        <a:t>2017</a:t>
                      </a:r>
                    </a:p>
                  </a:txBody>
                  <a:tcPr/>
                </a:tc>
                <a:tc>
                  <a:txBody>
                    <a:bodyPr/>
                    <a:lstStyle/>
                    <a:p>
                      <a:pPr algn="ctr"/>
                      <a:r>
                        <a:rPr lang="en-US" sz="1200" b="1" dirty="0"/>
                        <a:t>Sameer </a:t>
                      </a:r>
                      <a:r>
                        <a:rPr lang="en-US" sz="1200" b="1" dirty="0" err="1"/>
                        <a:t>Sheth</a:t>
                      </a:r>
                      <a:r>
                        <a:rPr lang="en-US" sz="1200" b="1" dirty="0"/>
                        <a:t>, Jeffrey F Cohn</a:t>
                      </a:r>
                    </a:p>
                    <a:p>
                      <a:pPr algn="ctr"/>
                      <a:r>
                        <a:rPr lang="en-US" sz="1200" b="1" dirty="0"/>
                        <a:t>Wayne K Goodman</a:t>
                      </a:r>
                    </a:p>
                    <a:p>
                      <a:pPr algn="ctr"/>
                      <a:r>
                        <a:rPr lang="en-US" sz="1200" b="1" dirty="0"/>
                        <a:t>Nader </a:t>
                      </a:r>
                      <a:r>
                        <a:rPr lang="en-US" sz="1200" b="1" dirty="0" err="1"/>
                        <a:t>Pouratian</a:t>
                      </a:r>
                      <a:endParaRPr lang="en-US" sz="1200" b="1" dirty="0"/>
                    </a:p>
                  </a:txBody>
                  <a:tcPr/>
                </a:tc>
                <a:tc>
                  <a:txBody>
                    <a:bodyPr/>
                    <a:lstStyle/>
                    <a:p>
                      <a:pPr algn="ctr"/>
                      <a:r>
                        <a:rPr lang="en-US" sz="1200" dirty="0">
                          <a:hlinkClick r:id="rId8"/>
                        </a:rPr>
                        <a:t>Deep brain stimulation for depression using directional current steering an individualized network targeting</a:t>
                      </a:r>
                      <a:endParaRPr lang="en-US" sz="1200" dirty="0"/>
                    </a:p>
                  </a:txBody>
                  <a:tcPr/>
                </a:tc>
                <a:extLst>
                  <a:ext uri="{0D108BD9-81ED-4DB2-BD59-A6C34878D82A}">
                    <a16:rowId xmlns:a16="http://schemas.microsoft.com/office/drawing/2014/main" val="1369353331"/>
                  </a:ext>
                </a:extLst>
              </a:tr>
              <a:tr h="370840">
                <a:tc>
                  <a:txBody>
                    <a:bodyPr/>
                    <a:lstStyle/>
                    <a:p>
                      <a:pPr algn="ctr"/>
                      <a:r>
                        <a:rPr lang="en-US" sz="1200" b="1" dirty="0"/>
                        <a:t>2017</a:t>
                      </a:r>
                    </a:p>
                  </a:txBody>
                  <a:tcPr/>
                </a:tc>
                <a:tc>
                  <a:txBody>
                    <a:bodyPr/>
                    <a:lstStyle/>
                    <a:p>
                      <a:pPr algn="ctr"/>
                      <a:r>
                        <a:rPr lang="en-US" sz="1200" b="1" dirty="0"/>
                        <a:t>Dennis Turner</a:t>
                      </a:r>
                    </a:p>
                  </a:txBody>
                  <a:tcPr/>
                </a:tc>
                <a:tc>
                  <a:txBody>
                    <a:bodyPr/>
                    <a:lstStyle/>
                    <a:p>
                      <a:pPr algn="ctr"/>
                      <a:r>
                        <a:rPr lang="en-US" sz="1200" dirty="0">
                          <a:hlinkClick r:id="rId9"/>
                        </a:rPr>
                        <a:t>Scalar Closed-Loop STN/</a:t>
                      </a:r>
                      <a:r>
                        <a:rPr lang="en-US" sz="1200" dirty="0" err="1">
                          <a:hlinkClick r:id="rId9"/>
                        </a:rPr>
                        <a:t>GPi</a:t>
                      </a:r>
                      <a:r>
                        <a:rPr lang="en-US" sz="1200" dirty="0">
                          <a:hlinkClick r:id="rId9"/>
                        </a:rPr>
                        <a:t> DBS Based on Evoked and Spontaneous Potentials</a:t>
                      </a:r>
                      <a:endParaRPr lang="en-US" sz="1200" dirty="0"/>
                    </a:p>
                  </a:txBody>
                  <a:tcPr/>
                </a:tc>
                <a:extLst>
                  <a:ext uri="{0D108BD9-81ED-4DB2-BD59-A6C34878D82A}">
                    <a16:rowId xmlns:a16="http://schemas.microsoft.com/office/drawing/2014/main" val="2063677945"/>
                  </a:ext>
                </a:extLst>
              </a:tr>
              <a:tr h="370840">
                <a:tc>
                  <a:txBody>
                    <a:bodyPr/>
                    <a:lstStyle/>
                    <a:p>
                      <a:pPr algn="ctr"/>
                      <a:r>
                        <a:rPr lang="en-US" sz="1200" b="1" dirty="0"/>
                        <a:t>2016</a:t>
                      </a:r>
                    </a:p>
                  </a:txBody>
                  <a:tcPr/>
                </a:tc>
                <a:tc>
                  <a:txBody>
                    <a:bodyPr/>
                    <a:lstStyle/>
                    <a:p>
                      <a:pPr algn="ctr"/>
                      <a:r>
                        <a:rPr lang="en-US" sz="1200" b="1" dirty="0"/>
                        <a:t>Darin D Dougherty</a:t>
                      </a:r>
                    </a:p>
                    <a:p>
                      <a:pPr algn="ctr"/>
                      <a:r>
                        <a:rPr lang="en-US" sz="1200" b="1" dirty="0"/>
                        <a:t>Emad </a:t>
                      </a:r>
                      <a:r>
                        <a:rPr lang="en-US" sz="1200" b="1" dirty="0" err="1"/>
                        <a:t>Eskandar</a:t>
                      </a:r>
                      <a:endParaRPr lang="en-US" sz="1200" b="1" dirty="0"/>
                    </a:p>
                  </a:txBody>
                  <a:tcPr/>
                </a:tc>
                <a:tc>
                  <a:txBody>
                    <a:bodyPr/>
                    <a:lstStyle/>
                    <a:p>
                      <a:pPr algn="ctr"/>
                      <a:r>
                        <a:rPr lang="en-US" sz="1200" dirty="0">
                          <a:hlinkClick r:id="rId10"/>
                        </a:rPr>
                        <a:t>Combined Cortical and Subcortical Recording and Stimulation</a:t>
                      </a:r>
                      <a:r>
                        <a:rPr lang="en-US" sz="1200" baseline="0" dirty="0">
                          <a:hlinkClick r:id="rId10"/>
                        </a:rPr>
                        <a:t> as a Circuit-Oriented Treatment for Obsessive-Compulsive Disorder</a:t>
                      </a:r>
                      <a:endParaRPr lang="en-US" sz="1200" dirty="0"/>
                    </a:p>
                  </a:txBody>
                  <a:tcPr/>
                </a:tc>
                <a:extLst>
                  <a:ext uri="{0D108BD9-81ED-4DB2-BD59-A6C34878D82A}">
                    <a16:rowId xmlns:a16="http://schemas.microsoft.com/office/drawing/2014/main" val="1670695471"/>
                  </a:ext>
                </a:extLst>
              </a:tr>
              <a:tr h="370840">
                <a:tc>
                  <a:txBody>
                    <a:bodyPr/>
                    <a:lstStyle/>
                    <a:p>
                      <a:pPr algn="ctr"/>
                      <a:r>
                        <a:rPr lang="en-US" sz="1200" b="1" dirty="0"/>
                        <a:t>2016</a:t>
                      </a:r>
                    </a:p>
                  </a:txBody>
                  <a:tcPr/>
                </a:tc>
                <a:tc>
                  <a:txBody>
                    <a:bodyPr/>
                    <a:lstStyle/>
                    <a:p>
                      <a:pPr algn="ctr"/>
                      <a:r>
                        <a:rPr lang="en-US" sz="1200" b="1" dirty="0"/>
                        <a:t>Wayne K Goodman</a:t>
                      </a:r>
                    </a:p>
                    <a:p>
                      <a:pPr algn="ctr"/>
                      <a:r>
                        <a:rPr lang="en-US" sz="1200" b="1" dirty="0"/>
                        <a:t>Brian </a:t>
                      </a:r>
                      <a:r>
                        <a:rPr lang="en-US" sz="1200" b="1" dirty="0" err="1"/>
                        <a:t>Kopell</a:t>
                      </a:r>
                      <a:endParaRPr lang="en-US" sz="1200" b="1" dirty="0"/>
                    </a:p>
                  </a:txBody>
                  <a:tcPr/>
                </a:tc>
                <a:tc>
                  <a:txBody>
                    <a:bodyPr/>
                    <a:lstStyle/>
                    <a:p>
                      <a:pPr algn="ctr"/>
                      <a:r>
                        <a:rPr lang="en-US" sz="1200" dirty="0">
                          <a:hlinkClick r:id="rId11"/>
                        </a:rPr>
                        <a:t>Adaptive</a:t>
                      </a:r>
                      <a:r>
                        <a:rPr lang="en-US" sz="1200" baseline="0" dirty="0">
                          <a:hlinkClick r:id="rId11"/>
                        </a:rPr>
                        <a:t> DBS in Non-Motor Neuropsychiatric Disorders: Regulating Limbic Circuit Imbalance</a:t>
                      </a:r>
                      <a:endParaRPr lang="en-US" sz="1200" dirty="0"/>
                    </a:p>
                  </a:txBody>
                  <a:tcPr/>
                </a:tc>
                <a:extLst>
                  <a:ext uri="{0D108BD9-81ED-4DB2-BD59-A6C34878D82A}">
                    <a16:rowId xmlns:a16="http://schemas.microsoft.com/office/drawing/2014/main" val="1492093996"/>
                  </a:ext>
                </a:extLst>
              </a:tr>
              <a:tr h="370840">
                <a:tc>
                  <a:txBody>
                    <a:bodyPr/>
                    <a:lstStyle/>
                    <a:p>
                      <a:pPr algn="ctr"/>
                      <a:r>
                        <a:rPr lang="en-US" sz="1200" b="1"/>
                        <a:t>2016</a:t>
                      </a:r>
                    </a:p>
                  </a:txBody>
                  <a:tcPr/>
                </a:tc>
                <a:tc>
                  <a:txBody>
                    <a:bodyPr/>
                    <a:lstStyle/>
                    <a:p>
                      <a:pPr algn="ctr"/>
                      <a:r>
                        <a:rPr lang="en-US" sz="1200" b="1" dirty="0"/>
                        <a:t>Robert E Gross</a:t>
                      </a:r>
                    </a:p>
                  </a:txBody>
                  <a:tcPr/>
                </a:tc>
                <a:tc>
                  <a:txBody>
                    <a:bodyPr/>
                    <a:lstStyle/>
                    <a:p>
                      <a:pPr algn="ctr"/>
                      <a:r>
                        <a:rPr lang="en-US" sz="1200" dirty="0">
                          <a:hlinkClick r:id="rId12"/>
                        </a:rPr>
                        <a:t>Asynchronous distributed</a:t>
                      </a:r>
                      <a:r>
                        <a:rPr lang="en-US" sz="1200" baseline="0" dirty="0">
                          <a:hlinkClick r:id="rId12"/>
                        </a:rPr>
                        <a:t> multielectrode neuromodulation for epilepsy</a:t>
                      </a:r>
                      <a:endParaRPr lang="en-US" sz="1200" dirty="0"/>
                    </a:p>
                  </a:txBody>
                  <a:tcPr/>
                </a:tc>
                <a:extLst>
                  <a:ext uri="{0D108BD9-81ED-4DB2-BD59-A6C34878D82A}">
                    <a16:rowId xmlns:a16="http://schemas.microsoft.com/office/drawing/2014/main" val="1982785815"/>
                  </a:ext>
                </a:extLst>
              </a:tr>
              <a:tr h="370840">
                <a:tc>
                  <a:txBody>
                    <a:bodyPr/>
                    <a:lstStyle/>
                    <a:p>
                      <a:pPr algn="ctr"/>
                      <a:r>
                        <a:rPr lang="en-US" sz="1200" b="1"/>
                        <a:t>2016</a:t>
                      </a:r>
                    </a:p>
                  </a:txBody>
                  <a:tcPr/>
                </a:tc>
                <a:tc>
                  <a:txBody>
                    <a:bodyPr/>
                    <a:lstStyle/>
                    <a:p>
                      <a:pPr algn="ctr"/>
                      <a:r>
                        <a:rPr lang="en-US" sz="1200" b="1" dirty="0" err="1"/>
                        <a:t>Aysegul</a:t>
                      </a:r>
                      <a:r>
                        <a:rPr lang="en-US" sz="1200" b="1" dirty="0"/>
                        <a:t> </a:t>
                      </a:r>
                      <a:r>
                        <a:rPr lang="en-US" sz="1200" b="1" dirty="0" err="1"/>
                        <a:t>Gunduz</a:t>
                      </a:r>
                      <a:endParaRPr lang="en-US" sz="1200" b="1" dirty="0"/>
                    </a:p>
                    <a:p>
                      <a:pPr algn="ctr"/>
                      <a:r>
                        <a:rPr lang="en-US" sz="1200" b="1" dirty="0"/>
                        <a:t>Kelly Foote</a:t>
                      </a:r>
                    </a:p>
                  </a:txBody>
                  <a:tcPr/>
                </a:tc>
                <a:tc>
                  <a:txBody>
                    <a:bodyPr/>
                    <a:lstStyle/>
                    <a:p>
                      <a:pPr algn="ctr"/>
                      <a:r>
                        <a:rPr lang="en-US" sz="1200" dirty="0">
                          <a:hlinkClick r:id="rId13"/>
                        </a:rPr>
                        <a:t>Closing the Loop</a:t>
                      </a:r>
                      <a:r>
                        <a:rPr lang="en-US" sz="1200" baseline="0" dirty="0">
                          <a:hlinkClick r:id="rId13"/>
                        </a:rPr>
                        <a:t> on Tremor: A Responsive Deep Brain Stimulator for the Treatment of Essential Tremor</a:t>
                      </a:r>
                      <a:endParaRPr lang="en-US" sz="1200" dirty="0"/>
                    </a:p>
                  </a:txBody>
                  <a:tcPr/>
                </a:tc>
                <a:extLst>
                  <a:ext uri="{0D108BD9-81ED-4DB2-BD59-A6C34878D82A}">
                    <a16:rowId xmlns:a16="http://schemas.microsoft.com/office/drawing/2014/main" val="2496928806"/>
                  </a:ext>
                </a:extLst>
              </a:tr>
              <a:tr h="370840">
                <a:tc>
                  <a:txBody>
                    <a:bodyPr/>
                    <a:lstStyle/>
                    <a:p>
                      <a:pPr algn="ctr"/>
                      <a:r>
                        <a:rPr lang="en-US" sz="1200" b="1"/>
                        <a:t>2016</a:t>
                      </a:r>
                    </a:p>
                  </a:txBody>
                  <a:tcPr/>
                </a:tc>
                <a:tc>
                  <a:txBody>
                    <a:bodyPr/>
                    <a:lstStyle/>
                    <a:p>
                      <a:pPr algn="ctr"/>
                      <a:r>
                        <a:rPr lang="en-US" sz="1200" b="1"/>
                        <a:t>Andre</a:t>
                      </a:r>
                      <a:r>
                        <a:rPr lang="en-US" sz="1200" b="1" baseline="0"/>
                        <a:t> Machado</a:t>
                      </a:r>
                      <a:endParaRPr lang="en-US" sz="1200" b="1"/>
                    </a:p>
                  </a:txBody>
                  <a:tcPr/>
                </a:tc>
                <a:tc>
                  <a:txBody>
                    <a:bodyPr/>
                    <a:lstStyle/>
                    <a:p>
                      <a:pPr algn="ctr"/>
                      <a:r>
                        <a:rPr lang="en-US" sz="1200" dirty="0">
                          <a:hlinkClick r:id="rId14"/>
                        </a:rPr>
                        <a:t>Deep</a:t>
                      </a:r>
                      <a:r>
                        <a:rPr lang="en-US" sz="1200" baseline="0" dirty="0">
                          <a:hlinkClick r:id="rId14"/>
                        </a:rPr>
                        <a:t> cerebellar electrical stimulation for post-stroke motor recovery</a:t>
                      </a:r>
                      <a:endParaRPr lang="en-US" sz="1200" dirty="0"/>
                    </a:p>
                  </a:txBody>
                  <a:tcPr/>
                </a:tc>
                <a:extLst>
                  <a:ext uri="{0D108BD9-81ED-4DB2-BD59-A6C34878D82A}">
                    <a16:rowId xmlns:a16="http://schemas.microsoft.com/office/drawing/2014/main" val="584196647"/>
                  </a:ext>
                </a:extLst>
              </a:tr>
              <a:tr h="370840">
                <a:tc>
                  <a:txBody>
                    <a:bodyPr/>
                    <a:lstStyle/>
                    <a:p>
                      <a:pPr algn="ctr"/>
                      <a:r>
                        <a:rPr lang="en-US" sz="1200" b="1"/>
                        <a:t>2016</a:t>
                      </a:r>
                    </a:p>
                  </a:txBody>
                  <a:tcPr/>
                </a:tc>
                <a:tc>
                  <a:txBody>
                    <a:bodyPr/>
                    <a:lstStyle/>
                    <a:p>
                      <a:pPr algn="ctr"/>
                      <a:r>
                        <a:rPr lang="en-US" sz="1200" b="1"/>
                        <a:t>Philip Andrew Starr</a:t>
                      </a:r>
                    </a:p>
                  </a:txBody>
                  <a:tcPr/>
                </a:tc>
                <a:tc>
                  <a:txBody>
                    <a:bodyPr/>
                    <a:lstStyle/>
                    <a:p>
                      <a:pPr algn="ctr"/>
                      <a:r>
                        <a:rPr lang="en-US" sz="1200" dirty="0">
                          <a:hlinkClick r:id="rId15"/>
                        </a:rPr>
                        <a:t>Closed loop deep brain stimulation for Parkinson’s Disease</a:t>
                      </a:r>
                      <a:endParaRPr lang="en-US" sz="1200" dirty="0"/>
                    </a:p>
                  </a:txBody>
                  <a:tcPr/>
                </a:tc>
                <a:extLst>
                  <a:ext uri="{0D108BD9-81ED-4DB2-BD59-A6C34878D82A}">
                    <a16:rowId xmlns:a16="http://schemas.microsoft.com/office/drawing/2014/main" val="3154057176"/>
                  </a:ext>
                </a:extLst>
              </a:tr>
              <a:tr h="370840">
                <a:tc>
                  <a:txBody>
                    <a:bodyPr/>
                    <a:lstStyle/>
                    <a:p>
                      <a:pPr algn="ctr"/>
                      <a:r>
                        <a:rPr lang="en-US" sz="1200" b="1"/>
                        <a:t>2016</a:t>
                      </a:r>
                    </a:p>
                  </a:txBody>
                  <a:tcPr/>
                </a:tc>
                <a:tc>
                  <a:txBody>
                    <a:bodyPr/>
                    <a:lstStyle/>
                    <a:p>
                      <a:pPr algn="ctr"/>
                      <a:r>
                        <a:rPr lang="en-US" sz="1200" b="1"/>
                        <a:t>Philip R. Troyk</a:t>
                      </a:r>
                    </a:p>
                    <a:p>
                      <a:pPr algn="ctr"/>
                      <a:r>
                        <a:rPr lang="en-US" sz="1200" b="1"/>
                        <a:t>David Frim, Ben Roitberg</a:t>
                      </a:r>
                    </a:p>
                  </a:txBody>
                  <a:tcPr/>
                </a:tc>
                <a:tc>
                  <a:txBody>
                    <a:bodyPr/>
                    <a:lstStyle/>
                    <a:p>
                      <a:pPr algn="ctr"/>
                      <a:r>
                        <a:rPr lang="en-US" sz="1200" dirty="0">
                          <a:hlinkClick r:id="rId16"/>
                        </a:rPr>
                        <a:t>Clinical Testing of an Intracortical Visual Prosthesis System</a:t>
                      </a:r>
                      <a:endParaRPr lang="en-US" sz="1200" dirty="0"/>
                    </a:p>
                  </a:txBody>
                  <a:tcPr/>
                </a:tc>
                <a:extLst>
                  <a:ext uri="{0D108BD9-81ED-4DB2-BD59-A6C34878D82A}">
                    <a16:rowId xmlns:a16="http://schemas.microsoft.com/office/drawing/2014/main" val="1841168297"/>
                  </a:ext>
                </a:extLst>
              </a:tr>
              <a:tr h="370840">
                <a:tc>
                  <a:txBody>
                    <a:bodyPr/>
                    <a:lstStyle/>
                    <a:p>
                      <a:pPr algn="ctr"/>
                      <a:r>
                        <a:rPr lang="en-US" sz="1200" b="1"/>
                        <a:t>2016</a:t>
                      </a:r>
                    </a:p>
                  </a:txBody>
                  <a:tcPr/>
                </a:tc>
                <a:tc>
                  <a:txBody>
                    <a:bodyPr/>
                    <a:lstStyle/>
                    <a:p>
                      <a:pPr algn="ctr"/>
                      <a:r>
                        <a:rPr lang="en-US" sz="1200" b="1" dirty="0"/>
                        <a:t>Harrison Walker</a:t>
                      </a:r>
                    </a:p>
                    <a:p>
                      <a:pPr algn="ctr"/>
                      <a:r>
                        <a:rPr lang="en-US" sz="1200" b="1" dirty="0"/>
                        <a:t>Barton Guthrie</a:t>
                      </a:r>
                    </a:p>
                  </a:txBody>
                  <a:tcPr/>
                </a:tc>
                <a:tc>
                  <a:txBody>
                    <a:bodyPr/>
                    <a:lstStyle/>
                    <a:p>
                      <a:pPr algn="ctr"/>
                      <a:r>
                        <a:rPr lang="en-US" sz="1200" dirty="0">
                          <a:hlinkClick r:id="rId17"/>
                        </a:rPr>
                        <a:t>Noninvasive Biomarkers to Advance</a:t>
                      </a:r>
                      <a:r>
                        <a:rPr lang="en-US" sz="1200" baseline="0" dirty="0">
                          <a:hlinkClick r:id="rId17"/>
                        </a:rPr>
                        <a:t> Emerging DBS Electrode Technologies in Parkinson’s Disease</a:t>
                      </a:r>
                      <a:endParaRPr lang="en-US" sz="1200" dirty="0"/>
                    </a:p>
                  </a:txBody>
                  <a:tcPr/>
                </a:tc>
                <a:extLst>
                  <a:ext uri="{0D108BD9-81ED-4DB2-BD59-A6C34878D82A}">
                    <a16:rowId xmlns:a16="http://schemas.microsoft.com/office/drawing/2014/main" val="2721507712"/>
                  </a:ext>
                </a:extLst>
              </a:tr>
              <a:tr h="370840">
                <a:tc>
                  <a:txBody>
                    <a:bodyPr/>
                    <a:lstStyle/>
                    <a:p>
                      <a:pPr algn="ctr"/>
                      <a:r>
                        <a:rPr lang="en-US" sz="1200" b="1" dirty="0"/>
                        <a:t>2015</a:t>
                      </a:r>
                    </a:p>
                  </a:txBody>
                  <a:tcPr/>
                </a:tc>
                <a:tc>
                  <a:txBody>
                    <a:bodyPr/>
                    <a:lstStyle/>
                    <a:p>
                      <a:pPr algn="ctr"/>
                      <a:r>
                        <a:rPr lang="en-US" sz="1200" b="1" dirty="0"/>
                        <a:t>Leigh R Hochberg</a:t>
                      </a:r>
                    </a:p>
                    <a:p>
                      <a:pPr algn="ctr"/>
                      <a:r>
                        <a:rPr lang="en-US" sz="1200" b="1" dirty="0"/>
                        <a:t>Emad </a:t>
                      </a:r>
                      <a:r>
                        <a:rPr lang="en-US" sz="1200" b="1" dirty="0" err="1"/>
                        <a:t>Eskandar</a:t>
                      </a:r>
                      <a:endParaRPr lang="en-US" sz="1200" b="1" dirty="0"/>
                    </a:p>
                  </a:txBody>
                  <a:tcPr/>
                </a:tc>
                <a:tc>
                  <a:txBody>
                    <a:bodyPr/>
                    <a:lstStyle/>
                    <a:p>
                      <a:pPr algn="ctr"/>
                      <a:r>
                        <a:rPr lang="en-US" sz="1200" dirty="0">
                          <a:hlinkClick r:id="rId18"/>
                        </a:rPr>
                        <a:t>High-Bandwidth</a:t>
                      </a:r>
                      <a:r>
                        <a:rPr lang="en-US" sz="1200" baseline="0" dirty="0">
                          <a:hlinkClick r:id="rId18"/>
                        </a:rPr>
                        <a:t> Wireless Interfaces for Continuous Human Intracortical Recording</a:t>
                      </a:r>
                      <a:endParaRPr lang="en-US" sz="1200" dirty="0"/>
                    </a:p>
                  </a:txBody>
                  <a:tcPr/>
                </a:tc>
                <a:extLst>
                  <a:ext uri="{0D108BD9-81ED-4DB2-BD59-A6C34878D82A}">
                    <a16:rowId xmlns:a16="http://schemas.microsoft.com/office/drawing/2014/main" val="4260552468"/>
                  </a:ext>
                </a:extLst>
              </a:tr>
              <a:tr h="370840">
                <a:tc>
                  <a:txBody>
                    <a:bodyPr/>
                    <a:lstStyle/>
                    <a:p>
                      <a:pPr algn="ctr"/>
                      <a:r>
                        <a:rPr lang="en-US" sz="1200" b="1"/>
                        <a:t>2015</a:t>
                      </a:r>
                    </a:p>
                  </a:txBody>
                  <a:tcPr/>
                </a:tc>
                <a:tc>
                  <a:txBody>
                    <a:bodyPr/>
                    <a:lstStyle/>
                    <a:p>
                      <a:pPr algn="ctr"/>
                      <a:r>
                        <a:rPr lang="en-US" sz="1200" b="1" dirty="0"/>
                        <a:t>Nicholas D Schiff</a:t>
                      </a:r>
                    </a:p>
                    <a:p>
                      <a:pPr algn="ctr"/>
                      <a:r>
                        <a:rPr lang="en-US" sz="1200" b="1" dirty="0"/>
                        <a:t>Andre Machado</a:t>
                      </a:r>
                    </a:p>
                  </a:txBody>
                  <a:tcPr/>
                </a:tc>
                <a:tc>
                  <a:txBody>
                    <a:bodyPr/>
                    <a:lstStyle/>
                    <a:p>
                      <a:pPr algn="ctr"/>
                      <a:r>
                        <a:rPr lang="en-US" sz="1200" dirty="0">
                          <a:hlinkClick r:id="rId19"/>
                        </a:rPr>
                        <a:t>Central thalamic</a:t>
                      </a:r>
                      <a:r>
                        <a:rPr lang="en-US" sz="1200" baseline="0" dirty="0">
                          <a:hlinkClick r:id="rId19"/>
                        </a:rPr>
                        <a:t> stimulation for traumatic brain injury</a:t>
                      </a:r>
                      <a:endParaRPr lang="en-US" sz="1200" dirty="0"/>
                    </a:p>
                  </a:txBody>
                  <a:tcPr/>
                </a:tc>
                <a:extLst>
                  <a:ext uri="{0D108BD9-81ED-4DB2-BD59-A6C34878D82A}">
                    <a16:rowId xmlns:a16="http://schemas.microsoft.com/office/drawing/2014/main" val="2821663138"/>
                  </a:ext>
                </a:extLst>
              </a:tr>
              <a:tr h="370840">
                <a:tc>
                  <a:txBody>
                    <a:bodyPr/>
                    <a:lstStyle/>
                    <a:p>
                      <a:pPr algn="ctr"/>
                      <a:r>
                        <a:rPr lang="en-US" sz="1200" b="1"/>
                        <a:t>2015</a:t>
                      </a:r>
                    </a:p>
                  </a:txBody>
                  <a:tcPr/>
                </a:tc>
                <a:tc>
                  <a:txBody>
                    <a:bodyPr/>
                    <a:lstStyle/>
                    <a:p>
                      <a:pPr algn="ctr"/>
                      <a:r>
                        <a:rPr lang="en-US" sz="1200" b="1" dirty="0"/>
                        <a:t>Gregory A Worrell</a:t>
                      </a:r>
                    </a:p>
                    <a:p>
                      <a:pPr algn="ctr"/>
                      <a:r>
                        <a:rPr lang="en-US" sz="1200" b="1" dirty="0"/>
                        <a:t>Jamie Van </a:t>
                      </a:r>
                      <a:r>
                        <a:rPr lang="en-US" sz="1200" b="1" dirty="0" err="1"/>
                        <a:t>Gompel</a:t>
                      </a:r>
                      <a:endParaRPr lang="en-US" sz="1200" b="1" dirty="0"/>
                    </a:p>
                  </a:txBody>
                  <a:tcPr/>
                </a:tc>
                <a:tc>
                  <a:txBody>
                    <a:bodyPr/>
                    <a:lstStyle/>
                    <a:p>
                      <a:pPr algn="ctr"/>
                      <a:r>
                        <a:rPr lang="en-US" sz="1200" dirty="0" err="1">
                          <a:hlinkClick r:id="rId20"/>
                        </a:rPr>
                        <a:t>Neurophysiologically</a:t>
                      </a:r>
                      <a:r>
                        <a:rPr lang="en-US" sz="1200" baseline="0" dirty="0">
                          <a:hlinkClick r:id="rId20"/>
                        </a:rPr>
                        <a:t> Based Brain State Tracking and Modulation in Focal Epilepsy</a:t>
                      </a:r>
                      <a:endParaRPr lang="en-US" sz="1200" dirty="0"/>
                    </a:p>
                  </a:txBody>
                  <a:tcPr/>
                </a:tc>
                <a:extLst>
                  <a:ext uri="{0D108BD9-81ED-4DB2-BD59-A6C34878D82A}">
                    <a16:rowId xmlns:a16="http://schemas.microsoft.com/office/drawing/2014/main" val="977365097"/>
                  </a:ext>
                </a:extLst>
              </a:tr>
            </a:tbl>
          </a:graphicData>
        </a:graphic>
      </p:graphicFrame>
    </p:spTree>
    <p:custDataLst>
      <p:tags r:id="rId2"/>
    </p:custDataLst>
    <p:extLst>
      <p:ext uri="{BB962C8B-B14F-4D97-AF65-F5344CB8AC3E}">
        <p14:creationId xmlns:p14="http://schemas.microsoft.com/office/powerpoint/2010/main" val="3009612905"/>
      </p:ext>
    </p:extLst>
  </p:cSld>
  <p:clrMapOvr>
    <a:overrideClrMapping bg1="lt1" tx1="dk1" bg2="lt2" tx2="dk2" accent1="accent1" accent2="accent2" accent3="accent3" accent4="accent4" accent5="accent5" accent6="accent6" hlink="hlink" folHlink="folHlink"/>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318"/>
            <a:ext cx="9144000" cy="990600"/>
          </a:xfrm>
          <a:prstGeom prst="rect">
            <a:avLst/>
          </a:prstGeom>
        </p:spPr>
        <p:txBody>
          <a:bodyPr>
            <a:normAutofit fontScale="90000" lnSpcReduction="20000"/>
          </a:bodyPr>
          <a:lstStyle>
            <a:lvl1pPr algn="ctr" defTabSz="457200" rtl="0" eaLnBrk="1" latinLnBrk="0" hangingPunct="1">
              <a:spcBef>
                <a:spcPct val="0"/>
              </a:spcBef>
              <a:buNone/>
              <a:defRPr sz="4000" kern="1200">
                <a:solidFill>
                  <a:schemeClr val="tx1"/>
                </a:solidFill>
                <a:latin typeface="+mj-lt"/>
                <a:ea typeface="+mj-ea"/>
                <a:cs typeface="+mj-cs"/>
              </a:defRPr>
            </a:lvl1pPr>
          </a:lstStyle>
          <a:p>
            <a:pPr>
              <a:lnSpc>
                <a:spcPct val="80000"/>
              </a:lnSpc>
              <a:defRPr/>
            </a:pPr>
            <a:endParaRPr lang="en-US" sz="2100" b="1" dirty="0">
              <a:solidFill>
                <a:srgbClr val="92D050"/>
              </a:solidFill>
            </a:endParaRPr>
          </a:p>
          <a:p>
            <a:pPr algn="r">
              <a:lnSpc>
                <a:spcPct val="80000"/>
              </a:lnSpc>
              <a:defRPr/>
            </a:pPr>
            <a:r>
              <a:rPr lang="en-US" sz="3700" b="1" dirty="0">
                <a:solidFill>
                  <a:srgbClr val="FFFF00"/>
                </a:solidFill>
              </a:rPr>
              <a:t>Adaptive deep brain stimulation</a:t>
            </a:r>
          </a:p>
          <a:p>
            <a:pPr algn="r">
              <a:lnSpc>
                <a:spcPct val="80000"/>
              </a:lnSpc>
              <a:defRPr/>
            </a:pPr>
            <a:r>
              <a:rPr lang="en-US" sz="3700" b="1" dirty="0">
                <a:solidFill>
                  <a:srgbClr val="FFFF00"/>
                </a:solidFill>
              </a:rPr>
              <a:t>for Parkinson’s disease</a:t>
            </a:r>
          </a:p>
          <a:p>
            <a:pPr algn="r">
              <a:lnSpc>
                <a:spcPct val="80000"/>
              </a:lnSpc>
              <a:defRPr/>
            </a:pPr>
            <a:endParaRPr lang="en-US" b="1" dirty="0">
              <a:solidFill>
                <a:srgbClr val="FFFF00"/>
              </a:solidFill>
            </a:endParaRPr>
          </a:p>
        </p:txBody>
      </p:sp>
      <p:sp>
        <p:nvSpPr>
          <p:cNvPr id="3" name="TextBox 2"/>
          <p:cNvSpPr txBox="1"/>
          <p:nvPr/>
        </p:nvSpPr>
        <p:spPr>
          <a:xfrm>
            <a:off x="0" y="832498"/>
            <a:ext cx="9144000" cy="830997"/>
          </a:xfrm>
          <a:prstGeom prst="rect">
            <a:avLst/>
          </a:prstGeom>
          <a:noFill/>
        </p:spPr>
        <p:txBody>
          <a:bodyPr wrap="square" rtlCol="0">
            <a:spAutoFit/>
          </a:bodyPr>
          <a:lstStyle/>
          <a:p>
            <a:pPr algn="ctr"/>
            <a:r>
              <a:rPr lang="en-US" sz="2400" b="1" dirty="0"/>
              <a:t>First successful demonstration of adaptive deep brain stimulation in Parkinson’s disease using a fully implanted device and neural sensing</a:t>
            </a:r>
            <a:endParaRPr lang="en-US" sz="2400" dirty="0"/>
          </a:p>
        </p:txBody>
      </p:sp>
      <p:cxnSp>
        <p:nvCxnSpPr>
          <p:cNvPr id="17" name="Straight Connector 16"/>
          <p:cNvCxnSpPr/>
          <p:nvPr/>
        </p:nvCxnSpPr>
        <p:spPr>
          <a:xfrm>
            <a:off x="0" y="6164027"/>
            <a:ext cx="9144000" cy="0"/>
          </a:xfrm>
          <a:prstGeom prst="line">
            <a:avLst/>
          </a:prstGeom>
          <a:ln cmpd="dbl">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376672" y="5808520"/>
            <a:ext cx="3767328" cy="338554"/>
          </a:xfrm>
          <a:prstGeom prst="rect">
            <a:avLst/>
          </a:prstGeom>
          <a:noFill/>
        </p:spPr>
        <p:txBody>
          <a:bodyPr wrap="square" rtlCol="0">
            <a:spAutoFit/>
          </a:bodyPr>
          <a:lstStyle/>
          <a:p>
            <a:pPr algn="r"/>
            <a:r>
              <a:rPr lang="en-US" sz="1600" dirty="0"/>
              <a:t>Swann et al., </a:t>
            </a:r>
            <a:r>
              <a:rPr lang="en-US" sz="1600" i="1" dirty="0"/>
              <a:t>J Neural Engineering,</a:t>
            </a:r>
            <a:r>
              <a:rPr lang="en-US" sz="1600" dirty="0"/>
              <a:t> 2018</a:t>
            </a:r>
          </a:p>
        </p:txBody>
      </p:sp>
      <p:sp>
        <p:nvSpPr>
          <p:cNvPr id="36" name="TextBox 35">
            <a:extLst>
              <a:ext uri="{FF2B5EF4-FFF2-40B4-BE49-F238E27FC236}">
                <a16:creationId xmlns:a16="http://schemas.microsoft.com/office/drawing/2014/main" id="{473EB4ED-7AD3-48E2-BF07-15ED820E6729}"/>
              </a:ext>
            </a:extLst>
          </p:cNvPr>
          <p:cNvSpPr txBox="1"/>
          <p:nvPr/>
        </p:nvSpPr>
        <p:spPr>
          <a:xfrm>
            <a:off x="4406963" y="1724776"/>
            <a:ext cx="4657344" cy="4093428"/>
          </a:xfrm>
          <a:prstGeom prst="rect">
            <a:avLst/>
          </a:prstGeom>
          <a:noFill/>
        </p:spPr>
        <p:txBody>
          <a:bodyPr wrap="square" rtlCol="0">
            <a:spAutoFit/>
          </a:bodyPr>
          <a:lstStyle/>
          <a:p>
            <a:pPr marL="285750" indent="-285750" defTabSz="457200">
              <a:buFont typeface="Arial" charset="0"/>
              <a:buChar char="•"/>
            </a:pPr>
            <a:r>
              <a:rPr lang="en-US" sz="2000" dirty="0"/>
              <a:t>Dr. Philip Starr (UCSF) and team demonstrate real-time modification of deep brain stimulation to treat Parkinson’s disease (PD) </a:t>
            </a:r>
          </a:p>
          <a:p>
            <a:pPr marL="285750" indent="-285750" defTabSz="457200">
              <a:buFont typeface="Arial" charset="0"/>
              <a:buChar char="•"/>
            </a:pPr>
            <a:r>
              <a:rPr lang="en-US" sz="2000" dirty="0"/>
              <a:t>Fully implanted neural prosthesis is enabled to utilize brain sensing to control stimulation amplitude, adjusting stimulation based on cortical gamma oscillatory activity</a:t>
            </a:r>
          </a:p>
          <a:p>
            <a:pPr marL="285750" indent="-285750" defTabSz="457200">
              <a:buFont typeface="Arial" charset="0"/>
              <a:buChar char="•"/>
            </a:pPr>
            <a:r>
              <a:rPr lang="en-US" sz="2000" dirty="0"/>
              <a:t>In two patients, short-term clinical testing showed substantial energy savings and consistently maintained therapeutic efficacy</a:t>
            </a:r>
          </a:p>
        </p:txBody>
      </p:sp>
      <p:pic>
        <p:nvPicPr>
          <p:cNvPr id="12" name="Picture 11">
            <a:extLst>
              <a:ext uri="{FF2B5EF4-FFF2-40B4-BE49-F238E27FC236}">
                <a16:creationId xmlns:a16="http://schemas.microsoft.com/office/drawing/2014/main" id="{123B0A92-B03D-45B9-A9D5-7DD9438DB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527" y="6228565"/>
            <a:ext cx="274320" cy="274320"/>
          </a:xfrm>
          <a:prstGeom prst="rect">
            <a:avLst/>
          </a:prstGeom>
        </p:spPr>
      </p:pic>
      <p:pic>
        <p:nvPicPr>
          <p:cNvPr id="13" name="Picture 12">
            <a:extLst>
              <a:ext uri="{FF2B5EF4-FFF2-40B4-BE49-F238E27FC236}">
                <a16:creationId xmlns:a16="http://schemas.microsoft.com/office/drawing/2014/main" id="{AB5C73A9-5834-4FE7-A4A5-4E5D34342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756" y="6228565"/>
            <a:ext cx="274320" cy="274320"/>
          </a:xfrm>
          <a:prstGeom prst="rect">
            <a:avLst/>
          </a:prstGeom>
        </p:spPr>
      </p:pic>
      <p:pic>
        <p:nvPicPr>
          <p:cNvPr id="15" name="Picture 14">
            <a:extLst>
              <a:ext uri="{FF2B5EF4-FFF2-40B4-BE49-F238E27FC236}">
                <a16:creationId xmlns:a16="http://schemas.microsoft.com/office/drawing/2014/main" id="{DCCB54E6-D4DE-488D-9D8B-04B8AE636E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7474" y="6520785"/>
            <a:ext cx="274320" cy="274320"/>
          </a:xfrm>
          <a:prstGeom prst="rect">
            <a:avLst/>
          </a:prstGeom>
        </p:spPr>
      </p:pic>
      <p:sp>
        <p:nvSpPr>
          <p:cNvPr id="20" name="Rectangle 19">
            <a:extLst>
              <a:ext uri="{FF2B5EF4-FFF2-40B4-BE49-F238E27FC236}">
                <a16:creationId xmlns:a16="http://schemas.microsoft.com/office/drawing/2014/main" id="{3F316781-4579-4F73-A166-1F97D99D7400}"/>
              </a:ext>
            </a:extLst>
          </p:cNvPr>
          <p:cNvSpPr/>
          <p:nvPr/>
        </p:nvSpPr>
        <p:spPr>
          <a:xfrm>
            <a:off x="5404087" y="6196456"/>
            <a:ext cx="1987147" cy="307777"/>
          </a:xfrm>
          <a:prstGeom prst="rect">
            <a:avLst/>
          </a:prstGeom>
        </p:spPr>
        <p:txBody>
          <a:bodyPr wrap="none">
            <a:spAutoFit/>
          </a:bodyPr>
          <a:lstStyle/>
          <a:p>
            <a:r>
              <a:rPr lang="en-US" sz="1400" b="1" dirty="0">
                <a:solidFill>
                  <a:srgbClr val="FFCC00"/>
                </a:solidFill>
              </a:rPr>
              <a:t>Monitor Neural Activity </a:t>
            </a:r>
            <a:endParaRPr lang="en-US" sz="1400" dirty="0">
              <a:solidFill>
                <a:srgbClr val="FFCC00"/>
              </a:solidFill>
            </a:endParaRPr>
          </a:p>
        </p:txBody>
      </p:sp>
      <p:sp>
        <p:nvSpPr>
          <p:cNvPr id="21" name="Rectangle 20">
            <a:extLst>
              <a:ext uri="{FF2B5EF4-FFF2-40B4-BE49-F238E27FC236}">
                <a16:creationId xmlns:a16="http://schemas.microsoft.com/office/drawing/2014/main" id="{952FC130-8745-46EA-A450-A2AD5F940E09}"/>
              </a:ext>
            </a:extLst>
          </p:cNvPr>
          <p:cNvSpPr/>
          <p:nvPr/>
        </p:nvSpPr>
        <p:spPr>
          <a:xfrm>
            <a:off x="7579338" y="6196456"/>
            <a:ext cx="1665584" cy="307777"/>
          </a:xfrm>
          <a:prstGeom prst="rect">
            <a:avLst/>
          </a:prstGeom>
        </p:spPr>
        <p:txBody>
          <a:bodyPr wrap="none">
            <a:spAutoFit/>
          </a:bodyPr>
          <a:lstStyle/>
          <a:p>
            <a:r>
              <a:rPr lang="en-US" sz="1400" b="1" dirty="0">
                <a:solidFill>
                  <a:srgbClr val="92D050"/>
                </a:solidFill>
              </a:rPr>
              <a:t>Interventional Tools</a:t>
            </a:r>
            <a:endParaRPr lang="en-US" sz="1400" dirty="0"/>
          </a:p>
        </p:txBody>
      </p:sp>
      <p:sp>
        <p:nvSpPr>
          <p:cNvPr id="23" name="Rectangle 22">
            <a:extLst>
              <a:ext uri="{FF2B5EF4-FFF2-40B4-BE49-F238E27FC236}">
                <a16:creationId xmlns:a16="http://schemas.microsoft.com/office/drawing/2014/main" id="{B9EA2673-B21C-478B-AB8A-21864246F399}"/>
              </a:ext>
            </a:extLst>
          </p:cNvPr>
          <p:cNvSpPr/>
          <p:nvPr/>
        </p:nvSpPr>
        <p:spPr>
          <a:xfrm>
            <a:off x="5567843" y="6488668"/>
            <a:ext cx="1420004" cy="307777"/>
          </a:xfrm>
          <a:prstGeom prst="rect">
            <a:avLst/>
          </a:prstGeom>
        </p:spPr>
        <p:txBody>
          <a:bodyPr wrap="none">
            <a:spAutoFit/>
          </a:bodyPr>
          <a:lstStyle/>
          <a:p>
            <a:r>
              <a:rPr lang="en-US" sz="1400" b="1" dirty="0">
                <a:solidFill>
                  <a:srgbClr val="0070C0"/>
                </a:solidFill>
              </a:rPr>
              <a:t>Human </a:t>
            </a:r>
            <a:r>
              <a:rPr lang="en-US" sz="1400" b="1" dirty="0" err="1">
                <a:solidFill>
                  <a:srgbClr val="0070C0"/>
                </a:solidFill>
              </a:rPr>
              <a:t>Neurosci</a:t>
            </a:r>
            <a:endParaRPr lang="en-US" sz="1400" dirty="0"/>
          </a:p>
        </p:txBody>
      </p:sp>
      <p:pic>
        <p:nvPicPr>
          <p:cNvPr id="4" name="Picture 3">
            <a:extLst>
              <a:ext uri="{FF2B5EF4-FFF2-40B4-BE49-F238E27FC236}">
                <a16:creationId xmlns:a16="http://schemas.microsoft.com/office/drawing/2014/main" id="{0A0ECE25-080B-43DE-8265-DE8F6D3F80C0}"/>
              </a:ext>
            </a:extLst>
          </p:cNvPr>
          <p:cNvPicPr>
            <a:picLocks noChangeAspect="1"/>
          </p:cNvPicPr>
          <p:nvPr/>
        </p:nvPicPr>
        <p:blipFill rotWithShape="1">
          <a:blip r:embed="rId6"/>
          <a:srcRect l="-1019" t="6942" r="1019" b="71192"/>
          <a:stretch/>
        </p:blipFill>
        <p:spPr>
          <a:xfrm>
            <a:off x="211584" y="1717498"/>
            <a:ext cx="4083909" cy="1246845"/>
          </a:xfrm>
          <a:prstGeom prst="rect">
            <a:avLst/>
          </a:prstGeom>
        </p:spPr>
      </p:pic>
      <p:sp>
        <p:nvSpPr>
          <p:cNvPr id="27" name="Rectangle 26">
            <a:extLst>
              <a:ext uri="{FF2B5EF4-FFF2-40B4-BE49-F238E27FC236}">
                <a16:creationId xmlns:a16="http://schemas.microsoft.com/office/drawing/2014/main" id="{2558955B-4724-4B27-BD51-6DF3A34ADF39}"/>
              </a:ext>
            </a:extLst>
          </p:cNvPr>
          <p:cNvSpPr>
            <a:spLocks noChangeArrowheads="1"/>
          </p:cNvSpPr>
          <p:nvPr/>
        </p:nvSpPr>
        <p:spPr bwMode="auto">
          <a:xfrm>
            <a:off x="181484" y="2903630"/>
            <a:ext cx="4144108"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i="1" dirty="0">
                <a:solidFill>
                  <a:prstClr val="black"/>
                </a:solidFill>
                <a:cs typeface="Calibri"/>
              </a:rPr>
              <a:t>Adaptive DBS setup using </a:t>
            </a:r>
            <a:r>
              <a:rPr lang="en-US" altLang="en-US" sz="2000" i="1">
                <a:solidFill>
                  <a:prstClr val="black"/>
                </a:solidFill>
                <a:cs typeface="Calibri"/>
              </a:rPr>
              <a:t>activa </a:t>
            </a:r>
            <a:r>
              <a:rPr lang="en-US" altLang="en-US" sz="2000" i="1" dirty="0">
                <a:solidFill>
                  <a:prstClr val="black"/>
                </a:solidFill>
                <a:cs typeface="Calibri"/>
              </a:rPr>
              <a:t>PC+S</a:t>
            </a:r>
          </a:p>
        </p:txBody>
      </p:sp>
      <p:pic>
        <p:nvPicPr>
          <p:cNvPr id="6" name="Picture 5">
            <a:extLst>
              <a:ext uri="{FF2B5EF4-FFF2-40B4-BE49-F238E27FC236}">
                <a16:creationId xmlns:a16="http://schemas.microsoft.com/office/drawing/2014/main" id="{31C891C6-52F4-4B79-9A3C-DA40EE12C9E6}"/>
              </a:ext>
            </a:extLst>
          </p:cNvPr>
          <p:cNvPicPr>
            <a:picLocks noChangeAspect="1"/>
          </p:cNvPicPr>
          <p:nvPr/>
        </p:nvPicPr>
        <p:blipFill rotWithShape="1">
          <a:blip r:embed="rId6"/>
          <a:srcRect t="32663"/>
          <a:stretch/>
        </p:blipFill>
        <p:spPr>
          <a:xfrm>
            <a:off x="972053" y="3339019"/>
            <a:ext cx="2562970" cy="2409712"/>
          </a:xfrm>
          <a:prstGeom prst="rect">
            <a:avLst/>
          </a:prstGeom>
        </p:spPr>
      </p:pic>
      <p:sp>
        <p:nvSpPr>
          <p:cNvPr id="29" name="Rectangle 28">
            <a:extLst>
              <a:ext uri="{FF2B5EF4-FFF2-40B4-BE49-F238E27FC236}">
                <a16:creationId xmlns:a16="http://schemas.microsoft.com/office/drawing/2014/main" id="{0EF9D1F8-6C63-4DC3-B749-BF0DACB7692C}"/>
              </a:ext>
            </a:extLst>
          </p:cNvPr>
          <p:cNvSpPr>
            <a:spLocks noChangeArrowheads="1"/>
          </p:cNvSpPr>
          <p:nvPr/>
        </p:nvSpPr>
        <p:spPr bwMode="auto">
          <a:xfrm>
            <a:off x="100114" y="5699380"/>
            <a:ext cx="4306849"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000" i="1" dirty="0">
                <a:solidFill>
                  <a:prstClr val="black"/>
                </a:solidFill>
                <a:cs typeface="Calibri"/>
              </a:rPr>
              <a:t>aDBS device response during dyskinesia</a:t>
            </a:r>
          </a:p>
        </p:txBody>
      </p:sp>
    </p:spTree>
    <p:extLst>
      <p:ext uri="{BB962C8B-B14F-4D97-AF65-F5344CB8AC3E}">
        <p14:creationId xmlns:p14="http://schemas.microsoft.com/office/powerpoint/2010/main" val="341330261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820883" y="-393920"/>
            <a:ext cx="7222337" cy="1470025"/>
          </a:xfrm>
        </p:spPr>
        <p:txBody>
          <a:bodyPr>
            <a:noAutofit/>
          </a:bodyPr>
          <a:lstStyle/>
          <a:p>
            <a:pPr algn="r">
              <a:lnSpc>
                <a:spcPts val="3500"/>
              </a:lnSpc>
            </a:pPr>
            <a:r>
              <a:rPr lang="en-US" sz="2800" b="1" dirty="0">
                <a:solidFill>
                  <a:schemeClr val="bg1"/>
                </a:solidFill>
              </a:rPr>
              <a:t>Closed loop DBS for essential Tremor: </a:t>
            </a:r>
            <a:br>
              <a:rPr lang="en-US" sz="2800" b="1" dirty="0">
                <a:solidFill>
                  <a:schemeClr val="bg1"/>
                </a:solidFill>
              </a:rPr>
            </a:br>
            <a:r>
              <a:rPr lang="en-US" sz="2800" b="1" dirty="0">
                <a:solidFill>
                  <a:schemeClr val="bg1"/>
                </a:solidFill>
              </a:rPr>
              <a:t>Kelly Foote, and </a:t>
            </a:r>
            <a:r>
              <a:rPr lang="en-US" sz="2800" b="1" dirty="0" err="1">
                <a:solidFill>
                  <a:schemeClr val="bg1"/>
                </a:solidFill>
              </a:rPr>
              <a:t>Ayseul</a:t>
            </a:r>
            <a:r>
              <a:rPr lang="en-US" sz="2800" b="1" dirty="0">
                <a:solidFill>
                  <a:schemeClr val="bg1"/>
                </a:solidFill>
              </a:rPr>
              <a:t> </a:t>
            </a:r>
            <a:r>
              <a:rPr lang="en-US" sz="2800" b="1" dirty="0" err="1">
                <a:solidFill>
                  <a:schemeClr val="bg1"/>
                </a:solidFill>
              </a:rPr>
              <a:t>Gunduz</a:t>
            </a:r>
            <a:r>
              <a:rPr lang="en-US" sz="2800" b="1" dirty="0">
                <a:solidFill>
                  <a:schemeClr val="bg1"/>
                </a:solidFill>
              </a:rPr>
              <a:t>-U of Fl </a:t>
            </a:r>
          </a:p>
        </p:txBody>
      </p:sp>
      <p:sp>
        <p:nvSpPr>
          <p:cNvPr id="3" name="Subtitle 2"/>
          <p:cNvSpPr>
            <a:spLocks noGrp="1"/>
          </p:cNvSpPr>
          <p:nvPr>
            <p:ph type="subTitle" idx="1"/>
            <p:custDataLst>
              <p:tags r:id="rId3"/>
            </p:custDataLst>
          </p:nvPr>
        </p:nvSpPr>
        <p:spPr>
          <a:xfrm>
            <a:off x="3882511" y="5132321"/>
            <a:ext cx="5488859" cy="2286000"/>
          </a:xfrm>
        </p:spPr>
        <p:txBody>
          <a:bodyPr>
            <a:normAutofit/>
          </a:bodyPr>
          <a:lstStyle/>
          <a:p>
            <a:endParaRPr lang="en-US" sz="1800">
              <a:hlinkClick r:id="" action="ppaction://noaction"/>
            </a:endParaRPr>
          </a:p>
          <a:p>
            <a:endParaRPr lang="en-US" sz="1800">
              <a:hlinkClick r:id="" action="ppaction://noaction"/>
            </a:endParaRPr>
          </a:p>
          <a:p>
            <a:endParaRPr lang="en-US" sz="1800"/>
          </a:p>
          <a:p>
            <a:r>
              <a:rPr lang="en-US" sz="1800">
                <a:hlinkClick r:id="rId10"/>
              </a:rPr>
              <a:t>http://www.youtube.com/watch?v=xejclvwbwsk</a:t>
            </a:r>
            <a:endParaRPr lang="en-US" sz="1800"/>
          </a:p>
          <a:p>
            <a:r>
              <a:rPr lang="en-US" sz="1800">
                <a:hlinkClick r:id="rId11"/>
              </a:rPr>
              <a:t>http://www.youtube.com/watch?v=IOHtUzW02cg</a:t>
            </a:r>
            <a:endParaRPr lang="en-US" sz="1800"/>
          </a:p>
          <a:p>
            <a:endParaRPr lang="en-US" sz="1800"/>
          </a:p>
          <a:p>
            <a:endParaRPr lang="en-US" sz="1800"/>
          </a:p>
          <a:p>
            <a:endParaRPr lang="en-US" sz="1800"/>
          </a:p>
        </p:txBody>
      </p:sp>
      <p:sp>
        <p:nvSpPr>
          <p:cNvPr id="5" name="TextBox 4"/>
          <p:cNvSpPr txBox="1"/>
          <p:nvPr>
            <p:custDataLst>
              <p:tags r:id="rId4"/>
            </p:custDataLst>
          </p:nvPr>
        </p:nvSpPr>
        <p:spPr>
          <a:xfrm>
            <a:off x="6255779" y="5831790"/>
            <a:ext cx="2804647" cy="461665"/>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cs typeface="Arial"/>
              </a:rPr>
              <a:t>Other videos</a:t>
            </a:r>
          </a:p>
        </p:txBody>
      </p:sp>
      <p:pic>
        <p:nvPicPr>
          <p:cNvPr id="8" name="BRAIN Initiative DBS Essential Tremor">
            <a:hlinkClick r:id="" action="ppaction://media"/>
            <a:extLst>
              <a:ext uri="{FF2B5EF4-FFF2-40B4-BE49-F238E27FC236}">
                <a16:creationId xmlns:a16="http://schemas.microsoft.com/office/drawing/2014/main" id="{29265857-E02C-4E68-9589-F456DE75B3D1}"/>
              </a:ext>
            </a:extLst>
          </p:cNvPr>
          <p:cNvPicPr>
            <a:picLocks noChangeAspect="1"/>
          </p:cNvPicPr>
          <p:nvPr>
            <a:videoFile r:link="rId6"/>
            <p:custDataLst>
              <p:tags r:id="rId7"/>
            </p:custDataLst>
            <p:extLst>
              <p:ext uri="{DAA4B4D4-6D71-4841-9C94-3DE7FCFB9230}">
                <p14:media xmlns:p14="http://schemas.microsoft.com/office/powerpoint/2010/main" r:embed="rId5"/>
              </p:ext>
            </p:extLst>
          </p:nvPr>
        </p:nvPicPr>
        <p:blipFill>
          <a:blip r:embed="rId12"/>
          <a:stretch>
            <a:fillRect/>
          </a:stretch>
        </p:blipFill>
        <p:spPr>
          <a:xfrm>
            <a:off x="233939" y="884371"/>
            <a:ext cx="8676121" cy="4880318"/>
          </a:xfrm>
          <a:prstGeom prst="rect">
            <a:avLst/>
          </a:prstGeom>
        </p:spPr>
      </p:pic>
    </p:spTree>
    <p:custDataLst>
      <p:tags r:id="rId1"/>
    </p:custDataLst>
    <p:extLst>
      <p:ext uri="{BB962C8B-B14F-4D97-AF65-F5344CB8AC3E}">
        <p14:creationId xmlns:p14="http://schemas.microsoft.com/office/powerpoint/2010/main" val="2977691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384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
          <p:cNvSpPr txBox="1">
            <a:spLocks noChangeArrowheads="1"/>
          </p:cNvSpPr>
          <p:nvPr>
            <p:custDataLst>
              <p:tags r:id="rId2"/>
            </p:custDataLst>
          </p:nvPr>
        </p:nvSpPr>
        <p:spPr bwMode="auto">
          <a:xfrm>
            <a:off x="246435" y="1800853"/>
            <a:ext cx="8703012" cy="3770263"/>
          </a:xfrm>
          <a:prstGeom prst="rect">
            <a:avLst/>
          </a:prstGeom>
          <a:noFill/>
          <a:ln>
            <a:noFill/>
          </a:ln>
          <a:extLst>
            <a:ext uri="{909E8E84-426E-40dd-AFC4-6F175D3DCCD1}">
              <a14:hiddenFill xmlns:p14="http://schemas.microsoft.com/office/powerpoint/2010/main" xmlns:p15="http://schemas.microsoft.com/office/powerpoint/2012/main" xmlns:a14="http://schemas.microsoft.com/office/drawing/2010/main" xmlns="">
                <a:solidFill>
                  <a:srgbClr val="FFFFFF"/>
                </a:solidFill>
              </a14:hiddenFill>
            </a:ext>
            <a:ext uri="{91240B29-F687-4f45-9708-019B960494DF}">
              <a14:hiddenLine xmlns:p14="http://schemas.microsoft.com/office/powerpoint/2010/main" xmlns:p15="http://schemas.microsoft.com/office/powerpoint/2012/main" xmlns:a14="http://schemas.microsoft.com/office/drawing/2010/main" xmlns="" w="9525">
                <a:solidFill>
                  <a:srgbClr val="000000"/>
                </a:solidFill>
                <a:miter lim="800000"/>
                <a:headEnd/>
                <a:tailEnd/>
              </a14:hiddenLine>
            </a:ext>
          </a:extLst>
        </p:spPr>
        <p:txBody>
          <a:bodyPr wrap="square">
            <a:spAutoFit/>
          </a:bodyPr>
          <a:lstStyle>
            <a:defPPr>
              <a:defRPr lang="en-US" smtId="4294967295"/>
            </a:defPPr>
            <a:lvl1pPr marL="0" algn="l" defTabSz="914400" rtl="0" eaLnBrk="1" latinLnBrk="0" hangingPunct="1">
              <a:defRPr sz="1800" kern="1200">
                <a:solidFill>
                  <a:schemeClr val="tx1"/>
                </a:solidFill>
                <a:latin typeface="Times New Roman" charset="0"/>
                <a:ea typeface="MS PGothic" charset="0"/>
                <a:cs typeface="MS PGothic" charset="0"/>
              </a:defRPr>
            </a:lvl1pPr>
            <a:lvl2pPr marL="742950" indent="-285750" algn="l" defTabSz="914400" rtl="0" eaLnBrk="1" latinLnBrk="0" hangingPunct="1">
              <a:defRPr sz="1800" kern="1200">
                <a:solidFill>
                  <a:schemeClr val="tx1"/>
                </a:solidFill>
                <a:latin typeface="Times New Roman" charset="0"/>
                <a:ea typeface="MS PGothic" charset="0"/>
                <a:cs typeface="MS PGothic" charset="0"/>
              </a:defRPr>
            </a:lvl2pPr>
            <a:lvl3pPr marL="1143000" indent="-228600" algn="l" defTabSz="914400" rtl="0" eaLnBrk="1" latinLnBrk="0" hangingPunct="1">
              <a:defRPr sz="1800" kern="1200">
                <a:solidFill>
                  <a:schemeClr val="tx1"/>
                </a:solidFill>
                <a:latin typeface="Times New Roman" charset="0"/>
                <a:ea typeface="MS PGothic" charset="0"/>
                <a:cs typeface="MS PGothic" charset="0"/>
              </a:defRPr>
            </a:lvl3pPr>
            <a:lvl4pPr marL="1600200" indent="-228600" algn="l" defTabSz="914400" rtl="0" eaLnBrk="1" latinLnBrk="0" hangingPunct="1">
              <a:defRPr sz="1800" kern="1200">
                <a:solidFill>
                  <a:schemeClr val="tx1"/>
                </a:solidFill>
                <a:latin typeface="Times New Roman" charset="0"/>
                <a:ea typeface="MS PGothic" charset="0"/>
                <a:cs typeface="MS PGothic" charset="0"/>
              </a:defRPr>
            </a:lvl4pPr>
            <a:lvl5pPr marL="2057400" indent="-228600" algn="l" defTabSz="914400" rtl="0" eaLnBrk="1" latinLnBrk="0" hangingPunct="1">
              <a:defRPr sz="1800" kern="1200">
                <a:solidFill>
                  <a:schemeClr val="tx1"/>
                </a:solidFill>
                <a:latin typeface="Times New Roman" charset="0"/>
                <a:ea typeface="MS PGothic" charset="0"/>
                <a:cs typeface="MS PGothic" charset="0"/>
              </a:defRPr>
            </a:lvl5pPr>
            <a:lvl6pPr marL="2514600" indent="-228600" algn="l" defTabSz="914400" rtl="0" eaLnBrk="0" fontAlgn="base" latinLnBrk="0" hangingPunct="0">
              <a:spcBef>
                <a:spcPct val="0"/>
              </a:spcBef>
              <a:spcAft>
                <a:spcPct val="0"/>
              </a:spcAft>
              <a:defRPr sz="1800" kern="1200">
                <a:solidFill>
                  <a:schemeClr val="tx1"/>
                </a:solidFill>
                <a:latin typeface="Times New Roman" charset="0"/>
                <a:ea typeface="MS PGothic" charset="0"/>
                <a:cs typeface="MS PGothic" charset="0"/>
              </a:defRPr>
            </a:lvl6pPr>
            <a:lvl7pPr marL="2971800" indent="-228600" algn="l" defTabSz="914400" rtl="0" eaLnBrk="0" fontAlgn="base" latinLnBrk="0" hangingPunct="0">
              <a:spcBef>
                <a:spcPct val="0"/>
              </a:spcBef>
              <a:spcAft>
                <a:spcPct val="0"/>
              </a:spcAft>
              <a:defRPr sz="1800" kern="1200">
                <a:solidFill>
                  <a:schemeClr val="tx1"/>
                </a:solidFill>
                <a:latin typeface="Times New Roman" charset="0"/>
                <a:ea typeface="MS PGothic" charset="0"/>
                <a:cs typeface="MS PGothic" charset="0"/>
              </a:defRPr>
            </a:lvl7pPr>
            <a:lvl8pPr marL="3429000" indent="-228600" algn="l" defTabSz="914400" rtl="0" eaLnBrk="0" fontAlgn="base" latinLnBrk="0" hangingPunct="0">
              <a:spcBef>
                <a:spcPct val="0"/>
              </a:spcBef>
              <a:spcAft>
                <a:spcPct val="0"/>
              </a:spcAft>
              <a:defRPr sz="1800" kern="12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Times New Roman" charset="0"/>
                <a:ea typeface="MS PGothic" charset="0"/>
                <a:cs typeface="MS PGothic" charset="0"/>
              </a:defRPr>
            </a:lvl9pPr>
          </a:lstStyle>
          <a:p>
            <a:pPr marL="342900" indent="-342900">
              <a:spcAft>
                <a:spcPts val="600"/>
              </a:spcAft>
              <a:buSzPct val="80000"/>
              <a:buFont typeface="Arial" panose="020B0604020202020204" pitchFamily="34" charset="0"/>
              <a:buChar char="•"/>
            </a:pPr>
            <a:r>
              <a:rPr lang="en-US" sz="2400">
                <a:solidFill>
                  <a:prstClr val="black"/>
                </a:solidFill>
                <a:latin typeface="Calibri"/>
              </a:rPr>
              <a:t>Institutional award started in 2009</a:t>
            </a:r>
          </a:p>
          <a:p>
            <a:pPr marL="342900" indent="-342900">
              <a:spcAft>
                <a:spcPts val="600"/>
              </a:spcAft>
              <a:buSzPct val="80000"/>
              <a:buFont typeface="Arial" panose="020B0604020202020204" pitchFamily="34" charset="0"/>
              <a:buChar char="•"/>
            </a:pPr>
            <a:r>
              <a:rPr lang="en-US" sz="2400">
                <a:solidFill>
                  <a:prstClr val="black"/>
                </a:solidFill>
                <a:latin typeface="Calibri"/>
              </a:rPr>
              <a:t>PGY salary x  percent effort and $3,000 for travel</a:t>
            </a:r>
          </a:p>
          <a:p>
            <a:pPr marL="742950" lvl="2" indent="-342900">
              <a:spcAft>
                <a:spcPts val="600"/>
              </a:spcAft>
              <a:buSzPct val="80000"/>
              <a:buFont typeface="Courier New" panose="02070309020205020404" pitchFamily="49" charset="0"/>
              <a:buChar char="o"/>
            </a:pPr>
            <a:r>
              <a:rPr lang="en-US" sz="2200">
                <a:solidFill>
                  <a:prstClr val="black"/>
                </a:solidFill>
                <a:latin typeface="Calibri"/>
              </a:rPr>
              <a:t>Funds 6-12 months during residency</a:t>
            </a:r>
          </a:p>
          <a:p>
            <a:pPr marL="742950" lvl="2" indent="-342900">
              <a:spcAft>
                <a:spcPts val="600"/>
              </a:spcAft>
              <a:buSzPct val="80000"/>
              <a:buFont typeface="Courier New" panose="02070309020205020404" pitchFamily="49" charset="0"/>
              <a:buChar char="o"/>
            </a:pPr>
            <a:r>
              <a:rPr lang="en-US" sz="2400">
                <a:solidFill>
                  <a:prstClr val="black"/>
                </a:solidFill>
                <a:latin typeface="Calibri"/>
              </a:rPr>
              <a:t>If completed appropriately, up to 2 more years in residency or fellowship</a:t>
            </a:r>
          </a:p>
          <a:p>
            <a:pPr marL="742950" lvl="2" indent="-342900">
              <a:spcAft>
                <a:spcPts val="600"/>
              </a:spcAft>
              <a:buSzPct val="80000"/>
              <a:buFont typeface="Courier New" panose="02070309020205020404" pitchFamily="49" charset="0"/>
              <a:buChar char="o"/>
            </a:pPr>
            <a:r>
              <a:rPr lang="en-US" sz="2400">
                <a:solidFill>
                  <a:prstClr val="black"/>
                </a:solidFill>
                <a:latin typeface="Calibri"/>
              </a:rPr>
              <a:t>80% effort required while supported in residency (surgeons can drop to 50% effort for subsequent years of support)</a:t>
            </a:r>
          </a:p>
          <a:p>
            <a:pPr marL="342900" indent="-342900">
              <a:spcAft>
                <a:spcPts val="600"/>
              </a:spcAft>
              <a:buSzPct val="80000"/>
              <a:buFont typeface="Arial" panose="020B0604020202020204" pitchFamily="34" charset="0"/>
              <a:buChar char="•"/>
            </a:pPr>
            <a:r>
              <a:rPr lang="en-US" sz="2400">
                <a:solidFill>
                  <a:prstClr val="black"/>
                </a:solidFill>
                <a:latin typeface="Calibri"/>
              </a:rPr>
              <a:t>Mandatory attendance at workshop – career development, networking, one-on-one help with specific aims, poster session</a:t>
            </a:r>
          </a:p>
        </p:txBody>
      </p:sp>
      <p:sp>
        <p:nvSpPr>
          <p:cNvPr id="22531" name="Text Box 4"/>
          <p:cNvSpPr txBox="1">
            <a:spLocks noChangeArrowheads="1"/>
          </p:cNvSpPr>
          <p:nvPr>
            <p:custDataLst>
              <p:tags r:id="rId3"/>
            </p:custDataLst>
          </p:nvPr>
        </p:nvSpPr>
        <p:spPr bwMode="auto">
          <a:xfrm>
            <a:off x="246435" y="1062815"/>
            <a:ext cx="8839200" cy="690638"/>
          </a:xfrm>
          <a:prstGeom prst="rect">
            <a:avLst/>
          </a:prstGeom>
          <a:noFill/>
          <a:ln>
            <a:noFill/>
          </a:ln>
          <a:extLst>
            <a:ext uri="{909E8E84-426E-40dd-AFC4-6F175D3DCCD1}">
              <a14:hiddenFill xmlns:p14="http://schemas.microsoft.com/office/powerpoint/2010/main" xmlns:p15="http://schemas.microsoft.com/office/powerpoint/2012/main" xmlns:a14="http://schemas.microsoft.com/office/drawing/2010/main" xmlns="">
                <a:solidFill>
                  <a:srgbClr val="FFFFFF"/>
                </a:solidFill>
              </a14:hiddenFill>
            </a:ext>
            <a:ext uri="{91240B29-F687-4f45-9708-019B960494DF}">
              <a14:hiddenLine xmlns:p14="http://schemas.microsoft.com/office/powerpoint/2010/main" xmlns:p15="http://schemas.microsoft.com/office/powerpoint/2012/main" xmlns:a14="http://schemas.microsoft.com/office/drawing/2010/main" xmlns="" w="9525">
                <a:solidFill>
                  <a:srgbClr val="000000"/>
                </a:solidFill>
                <a:miter lim="800000"/>
                <a:headEnd/>
                <a:tailEnd/>
              </a14:hiddenLine>
            </a:ext>
          </a:extLst>
        </p:spPr>
        <p:txBody>
          <a:bodyPr>
            <a:spAutoFit/>
          </a:bodyPr>
          <a:lstStyle>
            <a:defPPr>
              <a:defRPr lang="en-US" smtId="4294967295"/>
            </a:defPPr>
            <a:lvl1pPr marL="0" algn="l" defTabSz="914400" rtl="0" eaLnBrk="1" latinLnBrk="0" hangingPunct="1">
              <a:defRPr sz="1800" kern="1200">
                <a:solidFill>
                  <a:schemeClr val="tx1"/>
                </a:solidFill>
                <a:latin typeface="Times New Roman" charset="0"/>
                <a:ea typeface="MS PGothic" charset="0"/>
                <a:cs typeface="MS PGothic" charset="0"/>
              </a:defRPr>
            </a:lvl1pPr>
            <a:lvl2pPr marL="742950" indent="-285750" algn="l" defTabSz="914400" rtl="0" eaLnBrk="1" latinLnBrk="0" hangingPunct="1">
              <a:defRPr sz="1800" kern="1200">
                <a:solidFill>
                  <a:schemeClr val="tx1"/>
                </a:solidFill>
                <a:latin typeface="Times New Roman" charset="0"/>
                <a:ea typeface="MS PGothic" charset="0"/>
                <a:cs typeface="MS PGothic" charset="0"/>
              </a:defRPr>
            </a:lvl2pPr>
            <a:lvl3pPr marL="1143000" indent="-228600" algn="l" defTabSz="914400" rtl="0" eaLnBrk="1" latinLnBrk="0" hangingPunct="1">
              <a:defRPr sz="1800" kern="1200">
                <a:solidFill>
                  <a:schemeClr val="tx1"/>
                </a:solidFill>
                <a:latin typeface="Times New Roman" charset="0"/>
                <a:ea typeface="MS PGothic" charset="0"/>
                <a:cs typeface="MS PGothic" charset="0"/>
              </a:defRPr>
            </a:lvl3pPr>
            <a:lvl4pPr marL="1600200" indent="-228600" algn="l" defTabSz="914400" rtl="0" eaLnBrk="1" latinLnBrk="0" hangingPunct="1">
              <a:defRPr sz="1800" kern="1200">
                <a:solidFill>
                  <a:schemeClr val="tx1"/>
                </a:solidFill>
                <a:latin typeface="Times New Roman" charset="0"/>
                <a:ea typeface="MS PGothic" charset="0"/>
                <a:cs typeface="MS PGothic" charset="0"/>
              </a:defRPr>
            </a:lvl4pPr>
            <a:lvl5pPr marL="2057400" indent="-228600" algn="l" defTabSz="914400" rtl="0" eaLnBrk="1" latinLnBrk="0" hangingPunct="1">
              <a:defRPr sz="1800" kern="1200">
                <a:solidFill>
                  <a:schemeClr val="tx1"/>
                </a:solidFill>
                <a:latin typeface="Times New Roman" charset="0"/>
                <a:ea typeface="MS PGothic" charset="0"/>
                <a:cs typeface="MS PGothic" charset="0"/>
              </a:defRPr>
            </a:lvl5pPr>
            <a:lvl6pPr marL="2514600" indent="-228600" algn="l" defTabSz="914400" rtl="0" eaLnBrk="0" fontAlgn="base" latinLnBrk="0" hangingPunct="0">
              <a:spcBef>
                <a:spcPct val="0"/>
              </a:spcBef>
              <a:spcAft>
                <a:spcPct val="0"/>
              </a:spcAft>
              <a:defRPr sz="1800" kern="1200">
                <a:solidFill>
                  <a:schemeClr val="tx1"/>
                </a:solidFill>
                <a:latin typeface="Times New Roman" charset="0"/>
                <a:ea typeface="MS PGothic" charset="0"/>
                <a:cs typeface="MS PGothic" charset="0"/>
              </a:defRPr>
            </a:lvl6pPr>
            <a:lvl7pPr marL="2971800" indent="-228600" algn="l" defTabSz="914400" rtl="0" eaLnBrk="0" fontAlgn="base" latinLnBrk="0" hangingPunct="0">
              <a:spcBef>
                <a:spcPct val="0"/>
              </a:spcBef>
              <a:spcAft>
                <a:spcPct val="0"/>
              </a:spcAft>
              <a:defRPr sz="1800" kern="1200">
                <a:solidFill>
                  <a:schemeClr val="tx1"/>
                </a:solidFill>
                <a:latin typeface="Times New Roman" charset="0"/>
                <a:ea typeface="MS PGothic" charset="0"/>
                <a:cs typeface="MS PGothic" charset="0"/>
              </a:defRPr>
            </a:lvl7pPr>
            <a:lvl8pPr marL="3429000" indent="-228600" algn="l" defTabSz="914400" rtl="0" eaLnBrk="0" fontAlgn="base" latinLnBrk="0" hangingPunct="0">
              <a:spcBef>
                <a:spcPct val="0"/>
              </a:spcBef>
              <a:spcAft>
                <a:spcPct val="0"/>
              </a:spcAft>
              <a:defRPr sz="1800" kern="12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Times New Roman" charset="0"/>
                <a:ea typeface="MS PGothic" charset="0"/>
                <a:cs typeface="MS PGothic" charset="0"/>
              </a:defRPr>
            </a:lvl9pPr>
          </a:lstStyle>
          <a:p>
            <a:pPr>
              <a:lnSpc>
                <a:spcPct val="80000"/>
              </a:lnSpc>
            </a:pPr>
            <a:r>
              <a:rPr lang="en-US" sz="2400" b="1">
                <a:solidFill>
                  <a:srgbClr val="800000"/>
                </a:solidFill>
                <a:latin typeface="Calibri"/>
              </a:rPr>
              <a:t>Neurology, Neurosurgery, Neuroradiology Neuropathology, Neuroanasthesia and Emergency Medicine</a:t>
            </a:r>
          </a:p>
        </p:txBody>
      </p:sp>
      <p:sp>
        <p:nvSpPr>
          <p:cNvPr id="2" name="Rectangle 1"/>
          <p:cNvSpPr/>
          <p:nvPr>
            <p:custDataLst>
              <p:tags r:id="rId4"/>
            </p:custDataLst>
          </p:nvPr>
        </p:nvSpPr>
        <p:spPr>
          <a:xfrm>
            <a:off x="685800" y="-4252"/>
            <a:ext cx="8763000" cy="989823"/>
          </a:xfrm>
          <a:prstGeom prst="rect">
            <a:avLst/>
          </a:prstGeom>
        </p:spPr>
        <p:txBody>
          <a:bodyPr wrap="squar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lnSpc>
                <a:spcPct val="80000"/>
              </a:lnSpc>
            </a:pPr>
            <a:r>
              <a:rPr lang="en-US" sz="3600" b="1">
                <a:solidFill>
                  <a:prstClr val="white"/>
                </a:solidFill>
                <a:latin typeface="Calibri"/>
              </a:rPr>
              <a:t>NINDS R25: </a:t>
            </a:r>
          </a:p>
          <a:p>
            <a:pPr>
              <a:lnSpc>
                <a:spcPct val="80000"/>
              </a:lnSpc>
            </a:pPr>
            <a:r>
              <a:rPr lang="en-US" sz="3600" b="1" i="1">
                <a:solidFill>
                  <a:srgbClr val="92D050"/>
                </a:solidFill>
                <a:latin typeface="Calibri"/>
              </a:rPr>
              <a:t>Research Support for Residents and Fellows</a:t>
            </a:r>
          </a:p>
        </p:txBody>
      </p:sp>
      <p:sp>
        <p:nvSpPr>
          <p:cNvPr id="5" name="Rectangle 4"/>
          <p:cNvSpPr/>
          <p:nvPr>
            <p:custDataLst>
              <p:tags r:id="rId5"/>
            </p:custDataLst>
          </p:nvPr>
        </p:nvSpPr>
        <p:spPr>
          <a:xfrm>
            <a:off x="1229941" y="5759523"/>
            <a:ext cx="6735999" cy="523220"/>
          </a:xfrm>
          <a:prstGeom prst="rect">
            <a:avLst/>
          </a:prstGeom>
          <a:solidFill>
            <a:schemeClr val="accent3">
              <a:lumMod val="40000"/>
              <a:lumOff val="60000"/>
            </a:schemeClr>
          </a:solidFill>
          <a:ln w="28575">
            <a:solidFill>
              <a:schemeClr val="accent2">
                <a:lumMod val="75000"/>
              </a:schemeClr>
            </a:solidFill>
          </a:ln>
        </p:spPr>
        <p:txBody>
          <a:bodyPr wrap="squar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r>
              <a:rPr lang="en-US" sz="2800"/>
              <a:t>Goal and metric of success: </a:t>
            </a:r>
            <a:r>
              <a:rPr lang="en-US" sz="2800" b="1" i="1"/>
              <a:t>Get to a K award</a:t>
            </a:r>
          </a:p>
        </p:txBody>
      </p:sp>
    </p:spTree>
    <p:custDataLst>
      <p:tags r:id="rId1"/>
    </p:custDataLst>
    <p:extLst>
      <p:ext uri="{BB962C8B-B14F-4D97-AF65-F5344CB8AC3E}">
        <p14:creationId xmlns:p14="http://schemas.microsoft.com/office/powerpoint/2010/main" val="2246716409"/>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596750" y="-142644"/>
            <a:ext cx="8229600" cy="1143000"/>
          </a:xfrm>
        </p:spPr>
        <p:txBody>
          <a:bodyPr>
            <a:noAutofit/>
          </a:bodyPr>
          <a:lstStyle/>
          <a:p>
            <a:r>
              <a:rPr lang="en-US" sz="3200" b="1"/>
              <a:t>Neurosurgeon Research Career Development Program (NRCDP K12)</a:t>
            </a:r>
            <a:endParaRPr lang="en-US" sz="3200"/>
          </a:p>
        </p:txBody>
      </p:sp>
      <p:sp>
        <p:nvSpPr>
          <p:cNvPr id="3" name="Content Placeholder 2"/>
          <p:cNvSpPr>
            <a:spLocks noGrp="1"/>
          </p:cNvSpPr>
          <p:nvPr>
            <p:ph idx="1"/>
            <p:custDataLst>
              <p:tags r:id="rId3"/>
            </p:custDataLst>
          </p:nvPr>
        </p:nvSpPr>
        <p:spPr>
          <a:xfrm>
            <a:off x="223024" y="1000357"/>
            <a:ext cx="8697951" cy="5781444"/>
          </a:xfrm>
          <a:noFill/>
        </p:spPr>
        <p:txBody>
          <a:bodyPr>
            <a:normAutofit fontScale="70000" lnSpcReduction="20000"/>
          </a:bodyPr>
          <a:lstStyle/>
          <a:p>
            <a:pPr marL="0" indent="0">
              <a:spcBef>
                <a:spcPct val="0"/>
              </a:spcBef>
              <a:buNone/>
            </a:pPr>
            <a:r>
              <a:rPr lang="en-US" b="1" i="1" dirty="0">
                <a:solidFill>
                  <a:srgbClr val="C00000"/>
                </a:solidFill>
              </a:rPr>
              <a:t>Goal:</a:t>
            </a:r>
            <a:r>
              <a:rPr lang="en-US" b="1" i="1" dirty="0"/>
              <a:t> Obtain individual research funding by end of K12 </a:t>
            </a:r>
          </a:p>
          <a:p>
            <a:pPr marL="0" indent="0">
              <a:spcBef>
                <a:spcPct val="0"/>
              </a:spcBef>
              <a:buNone/>
            </a:pPr>
            <a:r>
              <a:rPr lang="en-US" sz="2900" dirty="0"/>
              <a:t>(NIH career development award or research award)</a:t>
            </a:r>
            <a:r>
              <a:rPr lang="en-US" sz="2900" i="1" dirty="0"/>
              <a:t> </a:t>
            </a:r>
          </a:p>
          <a:p>
            <a:pPr>
              <a:spcBef>
                <a:spcPts val="600"/>
              </a:spcBef>
              <a:spcAft>
                <a:spcPts val="600"/>
              </a:spcAft>
            </a:pPr>
            <a:r>
              <a:rPr lang="en-US" sz="2900" dirty="0"/>
              <a:t>12-member national advisory committee</a:t>
            </a:r>
          </a:p>
          <a:p>
            <a:pPr>
              <a:spcBef>
                <a:spcPct val="0"/>
              </a:spcBef>
              <a:spcAft>
                <a:spcPts val="600"/>
              </a:spcAft>
            </a:pPr>
            <a:r>
              <a:rPr lang="en-US" sz="2900" dirty="0"/>
              <a:t>Funds first-year neurosurgery faculty for 2 years</a:t>
            </a:r>
          </a:p>
          <a:p>
            <a:pPr>
              <a:spcBef>
                <a:spcPct val="0"/>
              </a:spcBef>
              <a:spcAft>
                <a:spcPts val="600"/>
              </a:spcAft>
            </a:pPr>
            <a:r>
              <a:rPr lang="en-US" sz="2900" dirty="0"/>
              <a:t>Institution must guarantee 50% protected time for research for 5 years, even though K12 funding may only last 2 years</a:t>
            </a:r>
          </a:p>
          <a:p>
            <a:pPr>
              <a:spcBef>
                <a:spcPct val="0"/>
              </a:spcBef>
              <a:spcAft>
                <a:spcPts val="600"/>
              </a:spcAft>
            </a:pPr>
            <a:r>
              <a:rPr lang="en-US" sz="2900" dirty="0"/>
              <a:t>Annual meeting for applicants, other neurosurgeon K awardees and K-level researchers, with leaders in neurosurgery research, several neurosurgery chairs</a:t>
            </a:r>
          </a:p>
          <a:p>
            <a:pPr lvl="1"/>
            <a:endParaRPr lang="en-US" sz="1000" dirty="0"/>
          </a:p>
          <a:p>
            <a:pPr marL="0" indent="0">
              <a:buNone/>
            </a:pPr>
            <a:r>
              <a:rPr lang="en-US" b="1" dirty="0"/>
              <a:t>Started July 2012</a:t>
            </a:r>
          </a:p>
          <a:p>
            <a:r>
              <a:rPr lang="en-US" sz="2900" dirty="0"/>
              <a:t>~$1M per year, 13 awardees to date</a:t>
            </a:r>
          </a:p>
          <a:p>
            <a:endParaRPr lang="en-US" sz="900" dirty="0"/>
          </a:p>
          <a:p>
            <a:pPr marL="0" indent="0">
              <a:buNone/>
            </a:pPr>
            <a:r>
              <a:rPr lang="en-US" b="1" dirty="0">
                <a:solidFill>
                  <a:schemeClr val="tx2"/>
                </a:solidFill>
              </a:rPr>
              <a:t>NINDS/CNS </a:t>
            </a:r>
            <a:r>
              <a:rPr lang="en-US" b="1" dirty="0" err="1">
                <a:solidFill>
                  <a:schemeClr val="tx2"/>
                </a:solidFill>
              </a:rPr>
              <a:t>Getch</a:t>
            </a:r>
            <a:r>
              <a:rPr lang="en-US" b="1" dirty="0">
                <a:solidFill>
                  <a:schemeClr val="tx2"/>
                </a:solidFill>
              </a:rPr>
              <a:t> Scholar Award </a:t>
            </a:r>
          </a:p>
          <a:p>
            <a:pPr>
              <a:spcBef>
                <a:spcPct val="0"/>
              </a:spcBef>
              <a:spcAft>
                <a:spcPts val="600"/>
              </a:spcAft>
            </a:pPr>
            <a:r>
              <a:rPr lang="en-US" sz="2900" dirty="0"/>
              <a:t>Partnership with the Congress of Neurological Surgeons (CNS), through the Foundation for NIH (</a:t>
            </a:r>
            <a:r>
              <a:rPr lang="en-US" sz="2900" dirty="0" err="1"/>
              <a:t>fNIH</a:t>
            </a:r>
            <a:r>
              <a:rPr lang="en-US" sz="2900" dirty="0"/>
              <a:t>), as part of the K12 program</a:t>
            </a:r>
          </a:p>
          <a:p>
            <a:pPr>
              <a:spcBef>
                <a:spcPct val="0"/>
              </a:spcBef>
              <a:spcAft>
                <a:spcPts val="600"/>
              </a:spcAft>
            </a:pPr>
            <a:r>
              <a:rPr lang="en-US" sz="2900" b="1" dirty="0"/>
              <a:t>2018-2019 awardee: </a:t>
            </a:r>
            <a:r>
              <a:rPr lang="en-US" sz="2800" dirty="0" err="1"/>
              <a:t>Babacar</a:t>
            </a:r>
            <a:r>
              <a:rPr lang="en-US" sz="2800" dirty="0"/>
              <a:t> </a:t>
            </a:r>
            <a:r>
              <a:rPr lang="en-US" sz="2800" dirty="0" err="1"/>
              <a:t>Cisse</a:t>
            </a:r>
            <a:r>
              <a:rPr lang="en-US" sz="2800" dirty="0"/>
              <a:t>, MD, PhD (Weill Cornell)</a:t>
            </a:r>
            <a:endParaRPr lang="en-US" sz="1700" dirty="0"/>
          </a:p>
          <a:p>
            <a:pPr marL="0" indent="0" algn="ctr">
              <a:buNone/>
            </a:pPr>
            <a:r>
              <a:rPr lang="en-US" b="1" i="1" dirty="0">
                <a:solidFill>
                  <a:srgbClr val="C00000"/>
                </a:solidFill>
              </a:rPr>
              <a:t>K12 scholars already successful in securing additional funding</a:t>
            </a:r>
          </a:p>
          <a:p>
            <a:pPr marL="400050" lvl="1" indent="0" algn="ctr">
              <a:buNone/>
            </a:pPr>
            <a:r>
              <a:rPr lang="en-US" dirty="0"/>
              <a:t>Dana Foundation, DARPA, Gerstner Foundation, NSF, NIH, Sackler Foundation, and more</a:t>
            </a:r>
          </a:p>
        </p:txBody>
      </p:sp>
    </p:spTree>
    <p:custDataLst>
      <p:tags r:id="rId1"/>
    </p:custDataLst>
    <p:extLst>
      <p:ext uri="{BB962C8B-B14F-4D97-AF65-F5344CB8AC3E}">
        <p14:creationId xmlns:p14="http://schemas.microsoft.com/office/powerpoint/2010/main" val="195832147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132458"/>
            <a:ext cx="8229600" cy="1143000"/>
          </a:xfrm>
        </p:spPr>
        <p:txBody>
          <a:bodyPr/>
          <a:lstStyle/>
          <a:p>
            <a:r>
              <a:rPr lang="en-US" b="1"/>
              <a:t>Neurosurgery at NINDS</a:t>
            </a:r>
          </a:p>
        </p:txBody>
      </p:sp>
      <p:sp>
        <p:nvSpPr>
          <p:cNvPr id="3" name="Content Placeholder 2"/>
          <p:cNvSpPr>
            <a:spLocks noGrp="1"/>
          </p:cNvSpPr>
          <p:nvPr>
            <p:ph idx="1"/>
            <p:custDataLst>
              <p:tags r:id="rId3"/>
            </p:custDataLst>
          </p:nvPr>
        </p:nvSpPr>
        <p:spPr>
          <a:xfrm>
            <a:off x="241300" y="1097050"/>
            <a:ext cx="8851900" cy="4222125"/>
          </a:xfrm>
        </p:spPr>
        <p:txBody>
          <a:bodyPr>
            <a:normAutofit fontScale="55000" lnSpcReduction="20000"/>
          </a:bodyPr>
          <a:lstStyle/>
          <a:p>
            <a:pPr marL="0" indent="0">
              <a:buNone/>
            </a:pPr>
            <a:r>
              <a:rPr lang="en-US" sz="3600" b="1"/>
              <a:t>Surgical Neurology Branch (SNB)</a:t>
            </a:r>
            <a:br>
              <a:rPr lang="en-US" sz="3600"/>
            </a:br>
            <a:r>
              <a:rPr lang="en-US" sz="3600">
                <a:hlinkClick r:id="rId8"/>
              </a:rPr>
              <a:t>John Heiss, M.D., Chair and Residency Training Program Director</a:t>
            </a:r>
            <a:endParaRPr lang="en-US" sz="3600"/>
          </a:p>
          <a:p>
            <a:pPr marL="0" indent="0">
              <a:buNone/>
            </a:pPr>
            <a:endParaRPr lang="en-US" sz="1300" b="1"/>
          </a:p>
          <a:p>
            <a:pPr marL="0" indent="0">
              <a:buNone/>
            </a:pPr>
            <a:r>
              <a:rPr lang="en-US" sz="3600" b="1"/>
              <a:t>Functional and Restorative Neurosurgery Unit</a:t>
            </a:r>
            <a:br>
              <a:rPr lang="en-US" sz="3600" b="1"/>
            </a:br>
            <a:r>
              <a:rPr lang="en-US" sz="3600">
                <a:hlinkClick r:id="rId9"/>
              </a:rPr>
              <a:t>Kareem Zaghloul, Ph.D., Chief</a:t>
            </a:r>
            <a:endParaRPr lang="en-US" sz="3600"/>
          </a:p>
          <a:p>
            <a:pPr marL="0" indent="0">
              <a:buNone/>
            </a:pPr>
            <a:endParaRPr lang="en-US" sz="1300"/>
          </a:p>
          <a:p>
            <a:pPr marL="0" indent="0">
              <a:spcBef>
                <a:spcPts val="600"/>
              </a:spcBef>
              <a:buNone/>
            </a:pPr>
            <a:r>
              <a:rPr lang="en-US" sz="3600" b="1" i="1">
                <a:solidFill>
                  <a:schemeClr val="tx2">
                    <a:lumMod val="75000"/>
                  </a:schemeClr>
                </a:solidFill>
              </a:rPr>
              <a:t>Research</a:t>
            </a:r>
          </a:p>
          <a:p>
            <a:pPr>
              <a:spcBef>
                <a:spcPct val="0"/>
              </a:spcBef>
            </a:pPr>
            <a:r>
              <a:rPr lang="en-US"/>
              <a:t>Human intracranial recordings in epilepsy</a:t>
            </a:r>
          </a:p>
          <a:p>
            <a:pPr>
              <a:spcBef>
                <a:spcPts val="400"/>
              </a:spcBef>
            </a:pPr>
            <a:r>
              <a:rPr lang="en-US"/>
              <a:t>Human intracranial recordings during deep brain stimulation surgery</a:t>
            </a:r>
          </a:p>
          <a:p>
            <a:pPr marL="0" indent="0">
              <a:spcBef>
                <a:spcPct val="0"/>
              </a:spcBef>
              <a:buNone/>
            </a:pPr>
            <a:endParaRPr lang="en-US" sz="1800"/>
          </a:p>
          <a:p>
            <a:pPr marL="0" indent="0">
              <a:spcBef>
                <a:spcPct val="0"/>
              </a:spcBef>
              <a:buNone/>
            </a:pPr>
            <a:r>
              <a:rPr lang="en-US" sz="3600" b="1" i="1">
                <a:solidFill>
                  <a:schemeClr val="tx2">
                    <a:lumMod val="75000"/>
                  </a:schemeClr>
                </a:solidFill>
              </a:rPr>
              <a:t>Residency Program</a:t>
            </a:r>
          </a:p>
          <a:p>
            <a:pPr>
              <a:spcBef>
                <a:spcPct val="0"/>
              </a:spcBef>
            </a:pPr>
            <a:r>
              <a:rPr lang="en-US"/>
              <a:t>7-year, ACGME-accredited program in collaboration with the University of Virginia</a:t>
            </a:r>
          </a:p>
          <a:p>
            <a:pPr>
              <a:spcBef>
                <a:spcPts val="400"/>
              </a:spcBef>
            </a:pPr>
            <a:r>
              <a:rPr lang="en-US"/>
              <a:t>Experience in laboratory and clinical research, equipping participants to become leaders in neurosurgery research.</a:t>
            </a:r>
          </a:p>
          <a:p>
            <a:pPr>
              <a:spcBef>
                <a:spcPct val="0"/>
              </a:spcBef>
            </a:pPr>
            <a:endParaRPr lang="en-US" sz="1800"/>
          </a:p>
          <a:p>
            <a:pPr marL="0" indent="0">
              <a:spcBef>
                <a:spcPct val="0"/>
              </a:spcBef>
              <a:buNone/>
            </a:pPr>
            <a:r>
              <a:rPr lang="en-US" sz="3600" b="1" i="1">
                <a:solidFill>
                  <a:schemeClr val="tx2">
                    <a:lumMod val="75000"/>
                  </a:schemeClr>
                </a:solidFill>
              </a:rPr>
              <a:t>Fellowship</a:t>
            </a:r>
          </a:p>
          <a:p>
            <a:pPr>
              <a:spcBef>
                <a:spcPct val="0"/>
              </a:spcBef>
            </a:pPr>
            <a:r>
              <a:rPr lang="en-US"/>
              <a:t>One- or two-year combined basic science and clinical fellowship</a:t>
            </a:r>
          </a:p>
          <a:p>
            <a:pPr>
              <a:spcBef>
                <a:spcPts val="400"/>
              </a:spcBef>
            </a:pPr>
            <a:r>
              <a:rPr lang="en-US"/>
              <a:t>Fellows participate in laboratory, translational, and clinical phases of research projects</a:t>
            </a:r>
          </a:p>
          <a:p>
            <a:endParaRPr lang="en-US"/>
          </a:p>
        </p:txBody>
      </p:sp>
      <p:pic>
        <p:nvPicPr>
          <p:cNvPr id="5" name="Picture 4"/>
          <p:cNvPicPr>
            <a:picLocks noChangeAspect="1"/>
          </p:cNvPicPr>
          <p:nvPr>
            <p:custDataLst>
              <p:tags r:id="rId4"/>
            </p:custDataLst>
          </p:nvPr>
        </p:nvPicPr>
        <p:blipFill>
          <a:blip r:embed="rId10"/>
          <a:stretch>
            <a:fillRect/>
          </a:stretch>
        </p:blipFill>
        <p:spPr>
          <a:xfrm>
            <a:off x="2395795" y="5244039"/>
            <a:ext cx="4322505" cy="1477438"/>
          </a:xfrm>
          <a:prstGeom prst="rect">
            <a:avLst/>
          </a:prstGeom>
          <a:effectLst>
            <a:outerShdw blurRad="165100" dist="63500" dir="2700000" algn="tl" rotWithShape="0">
              <a:prstClr val="black">
                <a:alpha val="40000"/>
              </a:prstClr>
            </a:outerShdw>
          </a:effectLst>
        </p:spPr>
      </p:pic>
      <p:pic>
        <p:nvPicPr>
          <p:cNvPr id="6" name="Picture 5"/>
          <p:cNvPicPr>
            <a:picLocks noChangeAspect="1"/>
          </p:cNvPicPr>
          <p:nvPr>
            <p:custDataLst>
              <p:tags r:id="rId5"/>
            </p:custDataLst>
          </p:nvPr>
        </p:nvPicPr>
        <p:blipFill>
          <a:blip r:embed="rId11"/>
          <a:stretch>
            <a:fillRect/>
          </a:stretch>
        </p:blipFill>
        <p:spPr>
          <a:xfrm>
            <a:off x="5778500" y="1684419"/>
            <a:ext cx="3060700" cy="1201479"/>
          </a:xfrm>
          <a:prstGeom prst="rect">
            <a:avLst/>
          </a:prstGeom>
          <a:effectLst>
            <a:outerShdw blurRad="165100" dist="635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9974118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243464" y="5334003"/>
            <a:ext cx="1219200" cy="685799"/>
          </a:xfrm>
          <a:prstGeom prst="rect">
            <a:avLst/>
          </a:prstGeom>
        </p:spPr>
      </p:pic>
      <p:pic>
        <p:nvPicPr>
          <p:cNvPr id="6" name="Picture 5"/>
          <p:cNvPicPr>
            <a:picLocks noChangeAspect="1"/>
          </p:cNvPicPr>
          <p:nvPr>
            <p:custDataLst>
              <p:tags r:id="rId3"/>
            </p:custDataLst>
          </p:nvPr>
        </p:nvPicPr>
        <p:blipFill>
          <a:blip r:embed="rId11"/>
          <a:srcRect t="1473"/>
          <a:stretch>
            <a:fillRect/>
          </a:stretch>
        </p:blipFill>
        <p:spPr>
          <a:xfrm>
            <a:off x="-71220" y="0"/>
            <a:ext cx="9215220" cy="2514600"/>
          </a:xfrm>
          <a:prstGeom prst="rect">
            <a:avLst/>
          </a:prstGeom>
        </p:spPr>
      </p:pic>
      <p:sp>
        <p:nvSpPr>
          <p:cNvPr id="19" name="Title 1"/>
          <p:cNvSpPr>
            <a:spLocks noGrp="1"/>
          </p:cNvSpPr>
          <p:nvPr>
            <p:ph type="ctrTitle"/>
            <p:custDataLst>
              <p:tags r:id="rId4"/>
            </p:custDataLst>
          </p:nvPr>
        </p:nvSpPr>
        <p:spPr>
          <a:xfrm>
            <a:off x="207297" y="558560"/>
            <a:ext cx="8708104" cy="1956040"/>
          </a:xfrm>
        </p:spPr>
        <p:txBody>
          <a:bodyPr anchor="t">
            <a:noAutofit/>
          </a:bodyPr>
          <a:lstStyle/>
          <a:p>
            <a:r>
              <a:rPr lang="en-US" b="1">
                <a:solidFill>
                  <a:schemeClr val="bg1"/>
                </a:solidFill>
                <a:effectLst>
                  <a:outerShdw blurRad="38100" dist="38100" dir="2700000" algn="tl">
                    <a:srgbClr val="000000">
                      <a:alpha val="43137"/>
                    </a:srgbClr>
                  </a:outerShdw>
                </a:effectLst>
                <a:cs typeface="Arial" panose="020B0604020202020204" pitchFamily="34" charset="0"/>
              </a:rPr>
              <a:t>Questions?</a:t>
            </a:r>
          </a:p>
        </p:txBody>
      </p:sp>
      <p:sp>
        <p:nvSpPr>
          <p:cNvPr id="20" name="Subtitle 2"/>
          <p:cNvSpPr>
            <a:spLocks noGrp="1"/>
          </p:cNvSpPr>
          <p:nvPr>
            <p:ph type="subTitle" idx="1"/>
            <p:custDataLst>
              <p:tags r:id="rId5"/>
            </p:custDataLst>
          </p:nvPr>
        </p:nvSpPr>
        <p:spPr>
          <a:xfrm>
            <a:off x="512097" y="3146588"/>
            <a:ext cx="8784304" cy="1022027"/>
          </a:xfrm>
        </p:spPr>
        <p:txBody>
          <a:bodyPr anchor="t">
            <a:noAutofit/>
          </a:bodyPr>
          <a:lstStyle/>
          <a:p>
            <a:pPr algn="l"/>
            <a:r>
              <a:rPr lang="en-US" sz="2400" b="1">
                <a:solidFill>
                  <a:schemeClr val="tx1"/>
                </a:solidFill>
              </a:rPr>
              <a:t>Walter J. Koroshetz, M.D.</a:t>
            </a:r>
          </a:p>
          <a:p>
            <a:pPr algn="l"/>
            <a:r>
              <a:rPr lang="en-US" sz="2400" b="1">
                <a:solidFill>
                  <a:schemeClr val="tx1"/>
                </a:solidFill>
              </a:rPr>
              <a:t>Director</a:t>
            </a:r>
          </a:p>
          <a:p>
            <a:pPr algn="l"/>
            <a:r>
              <a:rPr lang="en-US" sz="2400" b="1">
                <a:solidFill>
                  <a:schemeClr val="tx1"/>
                </a:solidFill>
              </a:rPr>
              <a:t>National Institute of Neurological Disorders and Stroke</a:t>
            </a:r>
          </a:p>
          <a:p>
            <a:pPr algn="l"/>
            <a:r>
              <a:rPr lang="en-US" sz="2400" b="1">
                <a:solidFill>
                  <a:schemeClr val="tx1"/>
                </a:solidFill>
              </a:rPr>
              <a:t>Email: </a:t>
            </a:r>
            <a:r>
              <a:rPr lang="en-US" sz="2400" b="1">
                <a:solidFill>
                  <a:schemeClr val="tx1"/>
                </a:solidFill>
                <a:hlinkClick r:id="rId12"/>
              </a:rPr>
              <a:t>koroshetzw@ninds.nih.gov</a:t>
            </a:r>
            <a:r>
              <a:rPr lang="en-US" sz="2400" b="1">
                <a:solidFill>
                  <a:schemeClr val="tx1"/>
                </a:solidFill>
              </a:rPr>
              <a:t>  </a:t>
            </a:r>
          </a:p>
          <a:p>
            <a:pPr algn="l"/>
            <a:r>
              <a:rPr lang="en-US" sz="2400" b="1">
                <a:solidFill>
                  <a:schemeClr val="tx1"/>
                </a:solidFill>
              </a:rPr>
              <a:t>Website: </a:t>
            </a:r>
            <a:r>
              <a:rPr lang="en-US" sz="2400" b="1">
                <a:solidFill>
                  <a:schemeClr val="tx1"/>
                </a:solidFill>
                <a:hlinkClick r:id="rId13"/>
              </a:rPr>
              <a:t>http://www.ninds.nih.gov/</a:t>
            </a:r>
            <a:r>
              <a:rPr lang="en-US" sz="2400" b="1">
                <a:solidFill>
                  <a:schemeClr val="tx1"/>
                </a:solidFill>
              </a:rPr>
              <a:t> </a:t>
            </a:r>
          </a:p>
        </p:txBody>
      </p:sp>
      <p:sp>
        <p:nvSpPr>
          <p:cNvPr id="8" name="Rectangle 7"/>
          <p:cNvSpPr/>
          <p:nvPr>
            <p:custDataLst>
              <p:tags r:id="rId6"/>
            </p:custDataLst>
          </p:nvPr>
        </p:nvSpPr>
        <p:spPr>
          <a:xfrm>
            <a:off x="1234064" y="5481937"/>
            <a:ext cx="3696846" cy="461665"/>
          </a:xfrm>
          <a:prstGeom prst="rect">
            <a:avLst/>
          </a:prstGeom>
        </p:spPr>
        <p:txBody>
          <a:bodyPr wrap="non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ct val="0"/>
              </a:spcBef>
              <a:spcAft>
                <a:spcPct val="0"/>
              </a:spcAft>
              <a:buClrTx/>
              <a:buSzTx/>
              <a:buFontTx/>
              <a:buNone/>
              <a:defRPr/>
            </a:pPr>
            <a:r>
              <a:rPr kumimoji="0" lang="en-US" sz="2400" b="1" i="0" u="none" strike="noStrike" kern="0" cap="none" spc="0" normalizeH="0" baseline="0" noProof="0">
                <a:ln>
                  <a:noFill/>
                </a:ln>
                <a:solidFill>
                  <a:prstClr val="black"/>
                </a:solidFill>
                <a:effectLst/>
                <a:uLnTx/>
                <a:uFillTx/>
                <a:latin typeface="Calibri"/>
                <a:cs typeface="Arial"/>
                <a:sym typeface="Calibri"/>
              </a:rPr>
              <a:t>Follow me </a:t>
            </a:r>
            <a:r>
              <a:rPr kumimoji="0" lang="en-US" sz="2400" b="1" i="0" u="none" strike="noStrike" kern="0" cap="none" spc="0" normalizeH="0" baseline="0" noProof="0">
                <a:ln>
                  <a:noFill/>
                </a:ln>
                <a:solidFill>
                  <a:srgbClr val="184CA0"/>
                </a:solidFill>
                <a:effectLst/>
                <a:uLnTx/>
                <a:uFillTx/>
                <a:latin typeface="Calibri"/>
                <a:cs typeface="Arial"/>
                <a:sym typeface="Calibri"/>
              </a:rPr>
              <a:t>@</a:t>
            </a:r>
            <a:r>
              <a:rPr kumimoji="0" lang="en-US" sz="2400" b="1" i="0" u="none" strike="noStrike" kern="0" cap="none" spc="0" normalizeH="0" baseline="0" noProof="0" err="1">
                <a:ln>
                  <a:noFill/>
                </a:ln>
                <a:solidFill>
                  <a:srgbClr val="184CA0"/>
                </a:solidFill>
                <a:effectLst/>
                <a:uLnTx/>
                <a:uFillTx/>
                <a:latin typeface="Calibri"/>
                <a:cs typeface="Arial"/>
                <a:sym typeface="Calibri"/>
              </a:rPr>
              <a:t>NINDSdirector</a:t>
            </a:r>
            <a:endParaRPr kumimoji="0" lang="en-US" sz="2400" b="1" i="0" u="none" strike="noStrike" kern="0" cap="none" spc="0" normalizeH="0" baseline="0" noProof="0">
              <a:ln>
                <a:noFill/>
              </a:ln>
              <a:solidFill>
                <a:srgbClr val="184CA0"/>
              </a:solidFill>
              <a:effectLst/>
              <a:uLnTx/>
              <a:uFillTx/>
              <a:latin typeface="Calibri"/>
              <a:cs typeface="Arial"/>
              <a:sym typeface="Calibri"/>
            </a:endParaRPr>
          </a:p>
        </p:txBody>
      </p:sp>
      <p:sp>
        <p:nvSpPr>
          <p:cNvPr id="9" name="Rectangle 8"/>
          <p:cNvSpPr/>
          <p:nvPr>
            <p:custDataLst>
              <p:tags r:id="rId7"/>
            </p:custDataLst>
          </p:nvPr>
        </p:nvSpPr>
        <p:spPr>
          <a:xfrm>
            <a:off x="3050372" y="1295402"/>
            <a:ext cx="3070071" cy="830997"/>
          </a:xfrm>
          <a:prstGeom prst="rect">
            <a:avLst/>
          </a:prstGeom>
        </p:spPr>
        <p:txBody>
          <a:bodyPr wrap="non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ctr" defTabSz="457200" rtl="0" eaLnBrk="1" fontAlgn="auto" latinLnBrk="0" hangingPunct="1">
              <a:lnSpc>
                <a:spcPct val="100000"/>
              </a:lnSpc>
              <a:spcBef>
                <a:spcPct val="0"/>
              </a:spcBef>
              <a:spcAft>
                <a:spcPct val="0"/>
              </a:spcAft>
              <a:buClrTx/>
              <a:buSzTx/>
              <a:buFontTx/>
              <a:buNone/>
              <a:defRPr/>
            </a:pPr>
            <a:r>
              <a:rPr kumimoji="0" lang="en-US" altLang="en-US" sz="4800" b="1" i="0" u="none" strike="noStrike" kern="0" cap="none" spc="0" normalizeH="0" baseline="0" noProof="0">
                <a:ln>
                  <a:noFill/>
                </a:ln>
                <a:solidFill>
                  <a:srgbClr val="92D050"/>
                </a:solidFill>
                <a:effectLst>
                  <a:outerShdw blurRad="38100" dist="38100" dir="2700000" algn="tl">
                    <a:srgbClr val="000000">
                      <a:alpha val="43137"/>
                    </a:srgbClr>
                  </a:outerShdw>
                </a:effectLst>
                <a:uLnTx/>
                <a:uFillTx/>
                <a:latin typeface="Calibri"/>
                <a:cs typeface="Arial" panose="020B0604020202020204" pitchFamily="34" charset="0"/>
                <a:sym typeface="Calibri"/>
              </a:rPr>
              <a:t>Thank You!</a:t>
            </a:r>
            <a:endParaRPr kumimoji="0" lang="en-US" sz="4800" b="0" i="0" u="none" strike="noStrike" kern="0" cap="none" spc="0" normalizeH="0" baseline="0" noProof="0">
              <a:ln>
                <a:noFill/>
              </a:ln>
              <a:solidFill>
                <a:srgbClr val="92D050"/>
              </a:solidFill>
              <a:effectLst/>
              <a:uLnTx/>
              <a:uFillTx/>
              <a:latin typeface="Calibri"/>
              <a:cs typeface="Helvetica"/>
              <a:sym typeface="Calibri"/>
            </a:endParaRPr>
          </a:p>
        </p:txBody>
      </p:sp>
    </p:spTree>
    <p:custDataLst>
      <p:tags r:id="rId1"/>
    </p:custDataLst>
    <p:extLst>
      <p:ext uri="{BB962C8B-B14F-4D97-AF65-F5344CB8AC3E}">
        <p14:creationId xmlns:p14="http://schemas.microsoft.com/office/powerpoint/2010/main" val="159873202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741A6-547A-4C83-807F-3FBCC364EA20}"/>
              </a:ext>
            </a:extLst>
          </p:cNvPr>
          <p:cNvSpPr>
            <a:spLocks noGrp="1"/>
          </p:cNvSpPr>
          <p:nvPr>
            <p:ph type="title"/>
            <p:custDataLst>
              <p:tags r:id="rId2"/>
            </p:custDataLst>
          </p:nvPr>
        </p:nvSpPr>
        <p:spPr>
          <a:xfrm>
            <a:off x="602857" y="-138190"/>
            <a:ext cx="8622064" cy="1143000"/>
          </a:xfrm>
        </p:spPr>
        <p:txBody>
          <a:bodyPr>
            <a:normAutofit/>
          </a:bodyPr>
          <a:lstStyle/>
          <a:p>
            <a:r>
              <a:rPr lang="en-US" b="1" dirty="0"/>
              <a:t>Translational Research Opportunities</a:t>
            </a:r>
          </a:p>
        </p:txBody>
      </p:sp>
      <p:pic>
        <p:nvPicPr>
          <p:cNvPr id="2050" name="Picture 2" descr="NINDS Translational Neural Devices Program">
            <a:extLst>
              <a:ext uri="{FF2B5EF4-FFF2-40B4-BE49-F238E27FC236}">
                <a16:creationId xmlns:a16="http://schemas.microsoft.com/office/drawing/2014/main" id="{43A99A9A-7CEE-43CB-8E53-E6E7F4606D89}"/>
              </a:ext>
            </a:extLst>
          </p:cNvPr>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bwMode="auto">
          <a:xfrm>
            <a:off x="345696" y="4049472"/>
            <a:ext cx="1688787" cy="18530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22F75B-EF8C-427F-A48E-DD6ECF69892C}"/>
              </a:ext>
            </a:extLst>
          </p:cNvPr>
          <p:cNvSpPr/>
          <p:nvPr>
            <p:custDataLst>
              <p:tags r:id="rId4"/>
            </p:custDataLst>
          </p:nvPr>
        </p:nvSpPr>
        <p:spPr>
          <a:xfrm>
            <a:off x="2186161" y="4398614"/>
            <a:ext cx="6831611" cy="1631216"/>
          </a:xfrm>
          <a:prstGeom prst="rect">
            <a:avLst/>
          </a:prstGeom>
        </p:spPr>
        <p:txBody>
          <a:bodyPr wrap="squar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cs typeface="Arial"/>
                <a:hlinkClick r:id="rId12"/>
              </a:rPr>
              <a:t>RFA-NS-18-011</a:t>
            </a:r>
            <a:r>
              <a:rPr kumimoji="0" lang="en-US" sz="1800" b="0" i="0" u="none" strike="noStrike" kern="1200" cap="none" spc="0" normalizeH="0" baseline="0" noProof="0" dirty="0">
                <a:ln>
                  <a:noFill/>
                </a:ln>
                <a:solidFill>
                  <a:prstClr val="black"/>
                </a:solidFill>
                <a:effectLst/>
                <a:uLnTx/>
                <a:uFillTx/>
                <a:latin typeface="Calibri"/>
                <a:cs typeface="Arial"/>
              </a:rPr>
              <a:t>, </a:t>
            </a:r>
            <a:r>
              <a:rPr kumimoji="0" lang="en-US" sz="1800" b="0" i="0" u="none" strike="noStrike" kern="1200" cap="none" spc="0" normalizeH="0" baseline="0" noProof="0" dirty="0">
                <a:ln>
                  <a:noFill/>
                </a:ln>
                <a:solidFill>
                  <a:prstClr val="black"/>
                </a:solidFill>
                <a:effectLst/>
                <a:uLnTx/>
                <a:uFillTx/>
                <a:latin typeface="Calibri"/>
                <a:cs typeface="Arial"/>
                <a:hlinkClick r:id="rId13"/>
              </a:rPr>
              <a:t>RFA-NS-18-012</a:t>
            </a:r>
            <a:r>
              <a:rPr kumimoji="0" lang="en-US" sz="1800" b="0" i="0" u="none" strike="noStrike" kern="1200" cap="none" spc="0" normalizeH="0" baseline="0" noProof="0" dirty="0">
                <a:ln>
                  <a:noFill/>
                </a:ln>
                <a:solidFill>
                  <a:prstClr val="black"/>
                </a:solidFill>
                <a:effectLst/>
                <a:uLnTx/>
                <a:uFillTx/>
                <a:latin typeface="Calibri"/>
                <a:cs typeface="Arial"/>
              </a:rPr>
              <a:t> (SBIR)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rPr>
              <a:t>Cooperative agreement and SBIR Fast-Track award programs</a:t>
            </a:r>
            <a:r>
              <a:rPr kumimoji="0" lang="en-US" sz="1600" b="0" i="0" u="none" strike="noStrike" kern="1200" cap="none" spc="0" normalizeH="0" baseline="0" noProof="0" dirty="0">
                <a:ln>
                  <a:noFill/>
                </a:ln>
                <a:solidFill>
                  <a:prstClr val="black"/>
                </a:solidFill>
                <a:effectLst/>
                <a:uLnTx/>
                <a:uFillTx/>
                <a:latin typeface="Calibri"/>
                <a:cs typeface="Arial"/>
              </a:rPr>
              <a:t> support development, validation and verification, and early clinical studies of therapeutic and diagnostic devices to treat neurological disorders.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cs typeface="Arial"/>
              </a:rPr>
              <a:t>Support for small clinical trial to collect safety and effectiveness data </a:t>
            </a:r>
            <a:endParaRPr kumimoji="0" lang="en-US" altLang="en-US"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cs typeface="Arial"/>
            </a:endParaRPr>
          </a:p>
        </p:txBody>
      </p:sp>
      <p:pic>
        <p:nvPicPr>
          <p:cNvPr id="5" name="Picture 4">
            <a:extLst>
              <a:ext uri="{FF2B5EF4-FFF2-40B4-BE49-F238E27FC236}">
                <a16:creationId xmlns:a16="http://schemas.microsoft.com/office/drawing/2014/main" id="{13A794A2-9F13-43F6-9DB6-83B956CF7C49}"/>
              </a:ext>
            </a:extLst>
          </p:cNvPr>
          <p:cNvPicPr>
            <a:picLocks noChangeAspect="1"/>
          </p:cNvPicPr>
          <p:nvPr>
            <p:custDataLst>
              <p:tags r:id="rId5"/>
            </p:custDataLst>
          </p:nvPr>
        </p:nvPicPr>
        <p:blipFill>
          <a:blip r:embed="rId14"/>
          <a:stretch>
            <a:fillRect/>
          </a:stretch>
        </p:blipFill>
        <p:spPr>
          <a:xfrm>
            <a:off x="345696" y="1197052"/>
            <a:ext cx="1805326" cy="1624958"/>
          </a:xfrm>
          <a:prstGeom prst="rect">
            <a:avLst/>
          </a:prstGeom>
        </p:spPr>
      </p:pic>
      <p:sp>
        <p:nvSpPr>
          <p:cNvPr id="17" name="TextBox 16">
            <a:extLst>
              <a:ext uri="{FF2B5EF4-FFF2-40B4-BE49-F238E27FC236}">
                <a16:creationId xmlns:a16="http://schemas.microsoft.com/office/drawing/2014/main" id="{F179FC4F-64F9-49BF-9C95-E9DB5BA110F3}"/>
              </a:ext>
            </a:extLst>
          </p:cNvPr>
          <p:cNvSpPr txBox="1"/>
          <p:nvPr>
            <p:custDataLst>
              <p:tags r:id="rId6"/>
            </p:custDataLst>
          </p:nvPr>
        </p:nvSpPr>
        <p:spPr>
          <a:xfrm>
            <a:off x="2267563" y="1060205"/>
            <a:ext cx="6158751" cy="461665"/>
          </a:xfrm>
          <a:prstGeom prst="rect">
            <a:avLst/>
          </a:prstGeom>
          <a:noFill/>
        </p:spPr>
        <p:txBody>
          <a:bodyPr wrap="squar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cs typeface="Arial"/>
              </a:rPr>
              <a:t>NIH BRAIN Initiative</a:t>
            </a:r>
          </a:p>
        </p:txBody>
      </p:sp>
      <p:sp>
        <p:nvSpPr>
          <p:cNvPr id="19" name="TextBox 18">
            <a:extLst>
              <a:ext uri="{FF2B5EF4-FFF2-40B4-BE49-F238E27FC236}">
                <a16:creationId xmlns:a16="http://schemas.microsoft.com/office/drawing/2014/main" id="{47C20269-B5A3-4A23-9CE5-2A9ACD052EE6}"/>
              </a:ext>
            </a:extLst>
          </p:cNvPr>
          <p:cNvSpPr txBox="1"/>
          <p:nvPr>
            <p:custDataLst>
              <p:tags r:id="rId7"/>
            </p:custDataLst>
          </p:nvPr>
        </p:nvSpPr>
        <p:spPr>
          <a:xfrm>
            <a:off x="2161182" y="3936949"/>
            <a:ext cx="6391835" cy="461665"/>
          </a:xfrm>
          <a:prstGeom prst="rect">
            <a:avLst/>
          </a:prstGeom>
          <a:noFill/>
        </p:spPr>
        <p:txBody>
          <a:bodyPr wrap="squar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cs typeface="Arial"/>
              </a:rPr>
              <a:t>NINDS Translational Neural Devices</a:t>
            </a:r>
          </a:p>
        </p:txBody>
      </p:sp>
      <p:sp>
        <p:nvSpPr>
          <p:cNvPr id="21" name="Rectangle 20">
            <a:extLst>
              <a:ext uri="{FF2B5EF4-FFF2-40B4-BE49-F238E27FC236}">
                <a16:creationId xmlns:a16="http://schemas.microsoft.com/office/drawing/2014/main" id="{B3501A84-74EA-4B51-BCE8-3294D97D0BEF}"/>
              </a:ext>
            </a:extLst>
          </p:cNvPr>
          <p:cNvSpPr/>
          <p:nvPr>
            <p:custDataLst>
              <p:tags r:id="rId8"/>
            </p:custDataLst>
          </p:nvPr>
        </p:nvSpPr>
        <p:spPr>
          <a:xfrm>
            <a:off x="2312386" y="1521870"/>
            <a:ext cx="6603013" cy="1908215"/>
          </a:xfrm>
          <a:prstGeom prst="rect">
            <a:avLst/>
          </a:prstGeom>
        </p:spPr>
        <p:txBody>
          <a:bodyPr wrap="squar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cs typeface="Arial"/>
              </a:rPr>
              <a:t>Next-Generation Invasive Devices for Recording and Modulation in the Human Central Nervous System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solidFill>
                <a:effectLst/>
                <a:uLnTx/>
                <a:uFillTx/>
                <a:latin typeface="Calibri"/>
                <a:cs typeface="Arial" panose="020B0604020202020204" pitchFamily="34" charset="0"/>
                <a:hlinkClick r:id="rId15"/>
              </a:rPr>
              <a:t>RFA-NS-18-021</a:t>
            </a:r>
            <a:r>
              <a:rPr kumimoji="0" lang="en-US" sz="1800" b="0" i="0" u="none" strike="noStrike" kern="1200" cap="none" spc="0" normalizeH="0" baseline="0" noProof="0" dirty="0">
                <a:ln>
                  <a:noFill/>
                </a:ln>
                <a:solidFill>
                  <a:srgbClr val="1F497D"/>
                </a:solidFill>
                <a:effectLst/>
                <a:uLnTx/>
                <a:uFillTx/>
                <a:latin typeface="Calibri"/>
                <a:cs typeface="Arial" panose="020B0604020202020204" pitchFamily="34" charset="0"/>
              </a:rPr>
              <a:t>, </a:t>
            </a:r>
            <a:r>
              <a:rPr kumimoji="0" lang="en-US" sz="1800" b="0" i="0" u="none" strike="noStrike" kern="1200" cap="none" spc="0" normalizeH="0" baseline="0" noProof="0" dirty="0">
                <a:ln>
                  <a:noFill/>
                </a:ln>
                <a:solidFill>
                  <a:srgbClr val="1F497D"/>
                </a:solidFill>
                <a:effectLst/>
                <a:uLnTx/>
                <a:uFillTx/>
                <a:latin typeface="Calibri"/>
                <a:cs typeface="Arial" panose="020B0604020202020204" pitchFamily="34" charset="0"/>
                <a:hlinkClick r:id="rId16"/>
              </a:rPr>
              <a:t>RFA-NS-18-022</a:t>
            </a:r>
            <a:r>
              <a:rPr kumimoji="0" lang="en-US" sz="1800" b="0" i="0" u="none" strike="noStrike" kern="1200" cap="none" spc="0" normalizeH="0" baseline="0" noProof="0" dirty="0">
                <a:ln>
                  <a:noFill/>
                </a:ln>
                <a:solidFill>
                  <a:srgbClr val="1F497D"/>
                </a:solidFill>
                <a:effectLst/>
                <a:uLnTx/>
                <a:uFillTx/>
                <a:latin typeface="Calibri"/>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Calibri"/>
                <a:cs typeface="Arial"/>
              </a:rPr>
              <a:t>(SBIR)</a:t>
            </a:r>
            <a:r>
              <a:rPr kumimoji="0" lang="en-US" sz="1800" b="0" i="0" u="none" strike="noStrike" kern="1200" cap="none" spc="0" normalizeH="0" baseline="0" noProof="0" dirty="0">
                <a:ln>
                  <a:noFill/>
                </a:ln>
                <a:solidFill>
                  <a:prstClr val="black"/>
                </a:solidFill>
                <a:effectLst/>
                <a:uLnTx/>
                <a:uFillTx/>
                <a:latin typeface="Calibri"/>
                <a:cs typeface="Arial" panose="020B0604020202020204" pitchFamily="34" charset="0"/>
              </a:rPr>
              <a:t>, </a:t>
            </a:r>
            <a:r>
              <a:rPr kumimoji="0" lang="en-US" sz="1800" b="0" i="0" u="none" strike="noStrike" kern="1200" cap="none" spc="0" normalizeH="0" baseline="0" noProof="0" dirty="0">
                <a:ln>
                  <a:noFill/>
                </a:ln>
                <a:solidFill>
                  <a:srgbClr val="1F497D"/>
                </a:solidFill>
                <a:effectLst/>
                <a:uLnTx/>
                <a:uFillTx/>
                <a:latin typeface="Calibri"/>
                <a:cs typeface="Arial" panose="020B0604020202020204" pitchFamily="34" charset="0"/>
                <a:hlinkClick r:id="rId17"/>
              </a:rPr>
              <a:t>RFA-NS-18-023</a:t>
            </a:r>
            <a:endParaRPr kumimoji="0" lang="en-US" sz="1800" b="0" i="0" u="none" strike="noStrike" kern="1200" cap="none" spc="0" normalizeH="0" baseline="0" noProof="0" dirty="0">
              <a:ln>
                <a:noFill/>
              </a:ln>
              <a:solidFill>
                <a:prstClr val="black"/>
              </a:solidFill>
              <a:effectLst/>
              <a:uLnTx/>
              <a:uFillTx/>
              <a:latin typeface="Calibri"/>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cs typeface="Arial"/>
              </a:rPr>
              <a:t>Supports translational and clinical studies for invasive recording and/or stimulating devices to treat nervous system disorders and better understand the human brain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a:cs typeface="Arial"/>
              </a:rPr>
              <a:t>Use the NIH BRAIN Public-Private Partnership Program (</a:t>
            </a:r>
            <a:r>
              <a:rPr kumimoji="0" lang="en-US" sz="1600" b="0" i="1" u="none" strike="noStrike" kern="1200" cap="none" spc="0" normalizeH="0" baseline="0" noProof="0" dirty="0">
                <a:ln>
                  <a:noFill/>
                </a:ln>
                <a:solidFill>
                  <a:prstClr val="black"/>
                </a:solidFill>
                <a:effectLst/>
                <a:uLnTx/>
                <a:uFillTx/>
                <a:latin typeface="Calibri"/>
                <a:cs typeface="Arial"/>
              </a:rPr>
              <a:t>not required</a:t>
            </a:r>
            <a:r>
              <a:rPr kumimoji="0" lang="en-US" sz="1600" b="0" i="0" u="none" strike="noStrike" kern="1200" cap="none" spc="0" normalizeH="0" baseline="0" noProof="0" dirty="0">
                <a:ln>
                  <a:noFill/>
                </a:ln>
                <a:solidFill>
                  <a:prstClr val="black"/>
                </a:solidFill>
                <a:effectLst/>
                <a:uLnTx/>
                <a:uFillTx/>
                <a:latin typeface="Calibri"/>
                <a:cs typeface="Arial"/>
              </a:rPr>
              <a:t>)</a:t>
            </a:r>
          </a:p>
        </p:txBody>
      </p:sp>
    </p:spTree>
    <p:custDataLst>
      <p:tags r:id="rId1"/>
    </p:custDataLst>
    <p:extLst>
      <p:ext uri="{BB962C8B-B14F-4D97-AF65-F5344CB8AC3E}">
        <p14:creationId xmlns:p14="http://schemas.microsoft.com/office/powerpoint/2010/main" val="113961361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custDataLst>
              <p:tags r:id="rId2"/>
            </p:custDataLst>
          </p:nvPr>
        </p:nvSpPr>
        <p:spPr>
          <a:xfrm>
            <a:off x="2048071" y="1771650"/>
            <a:ext cx="5029200" cy="3600450"/>
          </a:xfrm>
          <a:prstGeom prst="rect">
            <a:avLst/>
          </a:prstGeom>
        </p:spPr>
        <p:txBody>
          <a:bodyPr vert="horz" lIns="68580" tIns="34290" rIns="68580" bIns="34290" rtlCol="0">
            <a:noAutofit/>
          </a:bodyPr>
          <a:lstStyle>
            <a:defPPr>
              <a:defRPr lang="en-US" smtId="4294967295"/>
            </a:defPPr>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342900" rtl="0" eaLnBrk="1" fontAlgn="auto" latinLnBrk="0" hangingPunct="1">
              <a:lnSpc>
                <a:spcPts val="2100"/>
              </a:lnSpc>
              <a:spcBef>
                <a:spcPct val="0"/>
              </a:spcBef>
              <a:spcAft>
                <a:spcPts val="900"/>
              </a:spcAft>
              <a:buClrTx/>
              <a:buSzTx/>
              <a:buFont typeface="Arial" panose="020B0604020202020204" pitchFamily="34" charset="0"/>
              <a:buNone/>
              <a:tabLst/>
              <a:defRPr/>
            </a:pPr>
            <a:endParaRPr kumimoji="0" lang="en-US" sz="1950" b="1"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graphicFrame>
        <p:nvGraphicFramePr>
          <p:cNvPr id="10" name="Table 9"/>
          <p:cNvGraphicFramePr>
            <a:graphicFrameLocks noGrp="1"/>
          </p:cNvGraphicFramePr>
          <p:nvPr>
            <p:custDataLst>
              <p:tags r:id="rId3"/>
            </p:custDataLst>
            <p:extLst/>
          </p:nvPr>
        </p:nvGraphicFramePr>
        <p:xfrm>
          <a:off x="446987" y="1391482"/>
          <a:ext cx="8231365" cy="2388953"/>
        </p:xfrm>
        <a:graphic>
          <a:graphicData uri="http://schemas.openxmlformats.org/drawingml/2006/table">
            <a:tbl>
              <a:tblPr firstRow="1" firstCol="1" bandRow="1">
                <a:tableStyleId>{5C22544A-7EE6-4342-B048-85BDC9FD1C3A}</a:tableStyleId>
              </a:tblPr>
              <a:tblGrid>
                <a:gridCol w="1084752">
                  <a:extLst>
                    <a:ext uri="{9D8B030D-6E8A-4147-A177-3AD203B41FA5}">
                      <a16:colId xmlns:a16="http://schemas.microsoft.com/office/drawing/2014/main" val="20000"/>
                    </a:ext>
                  </a:extLst>
                </a:gridCol>
                <a:gridCol w="1159396">
                  <a:extLst>
                    <a:ext uri="{9D8B030D-6E8A-4147-A177-3AD203B41FA5}">
                      <a16:colId xmlns:a16="http://schemas.microsoft.com/office/drawing/2014/main" val="20003"/>
                    </a:ext>
                  </a:extLst>
                </a:gridCol>
                <a:gridCol w="1059378">
                  <a:extLst>
                    <a:ext uri="{9D8B030D-6E8A-4147-A177-3AD203B41FA5}">
                      <a16:colId xmlns:a16="http://schemas.microsoft.com/office/drawing/2014/main" val="20004"/>
                    </a:ext>
                  </a:extLst>
                </a:gridCol>
                <a:gridCol w="985568">
                  <a:extLst>
                    <a:ext uri="{9D8B030D-6E8A-4147-A177-3AD203B41FA5}">
                      <a16:colId xmlns:a16="http://schemas.microsoft.com/office/drawing/2014/main" val="20005"/>
                    </a:ext>
                  </a:extLst>
                </a:gridCol>
                <a:gridCol w="994693">
                  <a:extLst>
                    <a:ext uri="{9D8B030D-6E8A-4147-A177-3AD203B41FA5}">
                      <a16:colId xmlns:a16="http://schemas.microsoft.com/office/drawing/2014/main" val="20006"/>
                    </a:ext>
                  </a:extLst>
                </a:gridCol>
                <a:gridCol w="1012946">
                  <a:extLst>
                    <a:ext uri="{9D8B030D-6E8A-4147-A177-3AD203B41FA5}">
                      <a16:colId xmlns:a16="http://schemas.microsoft.com/office/drawing/2014/main" val="1240555704"/>
                    </a:ext>
                  </a:extLst>
                </a:gridCol>
                <a:gridCol w="967316">
                  <a:extLst>
                    <a:ext uri="{9D8B030D-6E8A-4147-A177-3AD203B41FA5}">
                      <a16:colId xmlns:a16="http://schemas.microsoft.com/office/drawing/2014/main" val="3082675824"/>
                    </a:ext>
                  </a:extLst>
                </a:gridCol>
                <a:gridCol w="967316">
                  <a:extLst>
                    <a:ext uri="{9D8B030D-6E8A-4147-A177-3AD203B41FA5}">
                      <a16:colId xmlns:a16="http://schemas.microsoft.com/office/drawing/2014/main" val="1976019933"/>
                    </a:ext>
                  </a:extLst>
                </a:gridCol>
              </a:tblGrid>
              <a:tr h="454685">
                <a:tc>
                  <a:txBody>
                    <a:bodyPr/>
                    <a:lstStyle/>
                    <a:p>
                      <a:pPr algn="r" fontAlgn="b"/>
                      <a:endParaRPr lang="en-US" sz="1400" b="1" i="0" u="none" strike="noStrike">
                        <a:solidFill>
                          <a:srgbClr val="FFFFFF"/>
                        </a:solidFill>
                        <a:effectLst/>
                        <a:latin typeface="+mn-lt"/>
                      </a:endParaRPr>
                    </a:p>
                  </a:txBody>
                  <a:tcPr marL="7144" marR="7144" marT="7144" marB="0" anchor="ctr">
                    <a:solidFill>
                      <a:srgbClr val="00478E"/>
                    </a:solidFill>
                  </a:tcPr>
                </a:tc>
                <a:tc>
                  <a:txBody>
                    <a:bodyPr/>
                    <a:lstStyle/>
                    <a:p>
                      <a:pPr algn="ctr" fontAlgn="b"/>
                      <a:r>
                        <a:rPr lang="en-US" sz="1400" u="none" strike="noStrike">
                          <a:effectLst/>
                        </a:rPr>
                        <a:t>FY 2013</a:t>
                      </a:r>
                      <a:endParaRPr lang="en-US" sz="1400" b="1" i="0" u="none" strike="noStrike">
                        <a:solidFill>
                          <a:srgbClr val="FFFFFF"/>
                        </a:solidFill>
                        <a:effectLst/>
                        <a:latin typeface="+mn-lt"/>
                      </a:endParaRPr>
                    </a:p>
                  </a:txBody>
                  <a:tcPr marL="7144" marR="7144" marT="7144" marB="0" anchor="ctr">
                    <a:solidFill>
                      <a:srgbClr val="00478E"/>
                    </a:solidFill>
                  </a:tcPr>
                </a:tc>
                <a:tc>
                  <a:txBody>
                    <a:bodyPr/>
                    <a:lstStyle/>
                    <a:p>
                      <a:pPr algn="ctr" fontAlgn="b"/>
                      <a:r>
                        <a:rPr lang="en-US" sz="1400" u="none" strike="noStrike">
                          <a:effectLst/>
                        </a:rPr>
                        <a:t>FY2014</a:t>
                      </a:r>
                      <a:endParaRPr lang="en-US" sz="1400" b="1" i="0" u="none" strike="noStrike">
                        <a:solidFill>
                          <a:srgbClr val="FFFFFF"/>
                        </a:solidFill>
                        <a:effectLst/>
                        <a:latin typeface="+mn-lt"/>
                      </a:endParaRPr>
                    </a:p>
                  </a:txBody>
                  <a:tcPr marL="7144" marR="7144" marT="7144" marB="0" anchor="ctr">
                    <a:solidFill>
                      <a:srgbClr val="00478E"/>
                    </a:solidFill>
                  </a:tcPr>
                </a:tc>
                <a:tc>
                  <a:txBody>
                    <a:bodyPr/>
                    <a:lstStyle/>
                    <a:p>
                      <a:pPr algn="ctr" fontAlgn="b"/>
                      <a:r>
                        <a:rPr lang="en-US" sz="1400" b="1" i="0" u="none" strike="noStrike">
                          <a:solidFill>
                            <a:srgbClr val="FFFFFF"/>
                          </a:solidFill>
                          <a:effectLst/>
                          <a:latin typeface="+mn-lt"/>
                        </a:rPr>
                        <a:t>FY 2015</a:t>
                      </a:r>
                    </a:p>
                  </a:txBody>
                  <a:tcPr marL="7144" marR="7144" marT="7144" marB="0" anchor="ctr">
                    <a:solidFill>
                      <a:srgbClr val="00478E"/>
                    </a:solidFill>
                  </a:tcPr>
                </a:tc>
                <a:tc>
                  <a:txBody>
                    <a:bodyPr/>
                    <a:lstStyle/>
                    <a:p>
                      <a:pPr algn="ctr" fontAlgn="b"/>
                      <a:r>
                        <a:rPr lang="en-US" sz="1400" b="1" i="0" u="none" strike="noStrike">
                          <a:solidFill>
                            <a:srgbClr val="FFFFFF"/>
                          </a:solidFill>
                          <a:effectLst/>
                          <a:latin typeface="+mn-lt"/>
                        </a:rPr>
                        <a:t>FY 2016</a:t>
                      </a:r>
                    </a:p>
                  </a:txBody>
                  <a:tcPr marL="7144" marR="7144" marT="7144" marB="0" anchor="ctr">
                    <a:solidFill>
                      <a:srgbClr val="00478E"/>
                    </a:solidFill>
                  </a:tcPr>
                </a:tc>
                <a:tc>
                  <a:txBody>
                    <a:bodyPr/>
                    <a:lstStyle/>
                    <a:p>
                      <a:pPr algn="ctr" fontAlgn="b"/>
                      <a:r>
                        <a:rPr lang="en-US" sz="1400" b="1" i="0" u="none" strike="noStrike">
                          <a:solidFill>
                            <a:srgbClr val="FFFFFF"/>
                          </a:solidFill>
                          <a:effectLst/>
                          <a:latin typeface="+mn-lt"/>
                        </a:rPr>
                        <a:t>FY 2017</a:t>
                      </a:r>
                    </a:p>
                  </a:txBody>
                  <a:tcPr marL="7144" marR="7144" marT="7144" marB="0" anchor="ctr">
                    <a:solidFill>
                      <a:srgbClr val="00478E"/>
                    </a:solidFill>
                  </a:tcPr>
                </a:tc>
                <a:tc>
                  <a:txBody>
                    <a:bodyPr/>
                    <a:lstStyle/>
                    <a:p>
                      <a:pPr algn="ctr" fontAlgn="b"/>
                      <a:r>
                        <a:rPr lang="en-US" sz="1400" b="1" i="0" u="none" strike="noStrike">
                          <a:solidFill>
                            <a:srgbClr val="FFFFFF"/>
                          </a:solidFill>
                          <a:effectLst/>
                          <a:latin typeface="+mn-lt"/>
                        </a:rPr>
                        <a:t>FY 2018</a:t>
                      </a:r>
                    </a:p>
                    <a:p>
                      <a:pPr algn="ctr" fontAlgn="b"/>
                      <a:r>
                        <a:rPr lang="en-US" sz="1400" b="1" i="0" u="none" strike="noStrike">
                          <a:solidFill>
                            <a:srgbClr val="FFFFFF"/>
                          </a:solidFill>
                          <a:effectLst/>
                          <a:latin typeface="+mn-lt"/>
                        </a:rPr>
                        <a:t>Omnibus</a:t>
                      </a:r>
                    </a:p>
                  </a:txBody>
                  <a:tcPr marL="7144" marR="7144" marT="7144" marB="0" anchor="ctr">
                    <a:solidFill>
                      <a:srgbClr val="00478E"/>
                    </a:solidFill>
                  </a:tcPr>
                </a:tc>
                <a:tc>
                  <a:txBody>
                    <a:bodyPr/>
                    <a:lstStyle/>
                    <a:p>
                      <a:pPr algn="ctr" fontAlgn="b"/>
                      <a:r>
                        <a:rPr lang="en-US" sz="1400" b="1" i="0" u="none" strike="noStrike">
                          <a:solidFill>
                            <a:srgbClr val="FFFFFF"/>
                          </a:solidFill>
                          <a:effectLst/>
                          <a:latin typeface="+mn-lt"/>
                        </a:rPr>
                        <a:t>FY 2018 </a:t>
                      </a:r>
                    </a:p>
                    <a:p>
                      <a:pPr algn="ctr" fontAlgn="b"/>
                      <a:r>
                        <a:rPr lang="en-US" sz="1400" b="1" i="0" u="none" strike="noStrike">
                          <a:solidFill>
                            <a:srgbClr val="FFFFFF"/>
                          </a:solidFill>
                          <a:effectLst/>
                          <a:latin typeface="+mn-lt"/>
                        </a:rPr>
                        <a:t>with Cures</a:t>
                      </a:r>
                    </a:p>
                  </a:txBody>
                  <a:tcPr marL="7144" marR="7144" marT="7144" marB="0" anchor="ctr">
                    <a:solidFill>
                      <a:srgbClr val="00478E"/>
                    </a:solidFill>
                  </a:tcPr>
                </a:tc>
                <a:extLst>
                  <a:ext uri="{0D108BD9-81ED-4DB2-BD59-A6C34878D82A}">
                    <a16:rowId xmlns:a16="http://schemas.microsoft.com/office/drawing/2014/main" val="10000"/>
                  </a:ext>
                </a:extLst>
              </a:tr>
              <a:tr h="335825">
                <a:tc>
                  <a:txBody>
                    <a:bodyPr/>
                    <a:lstStyle/>
                    <a:p>
                      <a:pPr algn="r" fontAlgn="b"/>
                      <a:r>
                        <a:rPr lang="en-US" sz="1400" u="none" strike="noStrike">
                          <a:effectLst/>
                        </a:rPr>
                        <a:t>NINDS</a:t>
                      </a:r>
                      <a:endParaRPr lang="en-US" sz="1400" b="0" i="0" u="none" strike="noStrike">
                        <a:solidFill>
                          <a:srgbClr val="000000"/>
                        </a:solidFill>
                        <a:effectLst/>
                        <a:latin typeface="+mn-lt"/>
                      </a:endParaRPr>
                    </a:p>
                  </a:txBody>
                  <a:tcPr marL="34290" marR="34290" marT="34290" marB="34290" anchor="ctr">
                    <a:solidFill>
                      <a:srgbClr val="00478E"/>
                    </a:solidFill>
                  </a:tcPr>
                </a:tc>
                <a:tc>
                  <a:txBody>
                    <a:bodyPr/>
                    <a:lstStyle/>
                    <a:p>
                      <a:pPr algn="ctr" fontAlgn="b"/>
                      <a:r>
                        <a:rPr lang="en-US" sz="1400" u="none" strike="noStrike">
                          <a:effectLst/>
                        </a:rPr>
                        <a:t> $1,533,795 </a:t>
                      </a:r>
                      <a:endParaRPr lang="en-US" sz="1400" b="0" i="0" u="none" strike="noStrike">
                        <a:solidFill>
                          <a:srgbClr val="000000"/>
                        </a:solidFill>
                        <a:effectLst/>
                        <a:latin typeface="+mn-lt"/>
                      </a:endParaRPr>
                    </a:p>
                  </a:txBody>
                  <a:tcPr marL="7144" marR="7144" marT="7144" marB="0" anchor="ctr"/>
                </a:tc>
                <a:tc>
                  <a:txBody>
                    <a:bodyPr/>
                    <a:lstStyle/>
                    <a:p>
                      <a:pPr algn="ctr" fontAlgn="b"/>
                      <a:r>
                        <a:rPr lang="en-US" sz="1400" u="none" strike="noStrike">
                          <a:effectLst/>
                        </a:rPr>
                        <a:t>1,588,904</a:t>
                      </a:r>
                      <a:endParaRPr lang="en-US" sz="1400" b="0" i="0" u="none" strike="noStrike">
                        <a:solidFill>
                          <a:srgbClr val="000000"/>
                        </a:solidFill>
                        <a:effectLst/>
                        <a:latin typeface="+mn-lt"/>
                      </a:endParaRPr>
                    </a:p>
                  </a:txBody>
                  <a:tcPr marL="7144" marR="7144" marT="7144" marB="0" anchor="ctr"/>
                </a:tc>
                <a:tc>
                  <a:txBody>
                    <a:bodyPr/>
                    <a:lstStyle/>
                    <a:p>
                      <a:pPr algn="ctr" fontAlgn="b"/>
                      <a:r>
                        <a:rPr lang="en-US" sz="1400" b="0" i="0" u="none" strike="noStrike">
                          <a:solidFill>
                            <a:srgbClr val="000000"/>
                          </a:solidFill>
                          <a:effectLst/>
                          <a:latin typeface="+mn-lt"/>
                        </a:rPr>
                        <a:t>1,604,607</a:t>
                      </a:r>
                    </a:p>
                  </a:txBody>
                  <a:tcPr marL="7144" marR="7144" marT="7144" marB="0" anchor="ctr"/>
                </a:tc>
                <a:tc>
                  <a:txBody>
                    <a:bodyPr/>
                    <a:lstStyle/>
                    <a:p>
                      <a:pPr algn="ctr" fontAlgn="b"/>
                      <a:r>
                        <a:rPr lang="en-US" sz="1400" b="0" i="0" u="none" strike="noStrike">
                          <a:solidFill>
                            <a:srgbClr val="000000"/>
                          </a:solidFill>
                          <a:effectLst/>
                          <a:latin typeface="+mn-lt"/>
                        </a:rPr>
                        <a:t>1,692,833</a:t>
                      </a:r>
                    </a:p>
                  </a:txBody>
                  <a:tcPr marL="7144" marR="7144" marT="7144" marB="0" anchor="ctr"/>
                </a:tc>
                <a:tc>
                  <a:txBody>
                    <a:bodyPr/>
                    <a:lstStyle/>
                    <a:p>
                      <a:pPr algn="ctr"/>
                      <a:r>
                        <a:rPr lang="en-US" sz="1600" b="0" i="0" u="none" strike="noStrike" kern="1200" baseline="0">
                          <a:solidFill>
                            <a:schemeClr val="dk1"/>
                          </a:solidFill>
                          <a:latin typeface="+mn-lt"/>
                          <a:ea typeface="+mn-ea"/>
                          <a:cs typeface="+mn-cs"/>
                        </a:rPr>
                        <a:t> </a:t>
                      </a:r>
                      <a:r>
                        <a:rPr lang="en-US" sz="1400"/>
                        <a:t>1,778,688</a:t>
                      </a:r>
                    </a:p>
                  </a:txBody>
                  <a:tcPr marL="7144" marR="7144" marT="7144" marB="0" anchor="ctr"/>
                </a:tc>
                <a:tc>
                  <a:txBody>
                    <a:bodyPr/>
                    <a:lstStyle/>
                    <a:p>
                      <a:pPr algn="ctr"/>
                      <a:r>
                        <a:rPr lang="en-US" sz="1400" b="0" i="0" u="none" strike="noStrike" kern="1200" baseline="0">
                          <a:solidFill>
                            <a:schemeClr val="dk1"/>
                          </a:solidFill>
                          <a:latin typeface="+mn-lt"/>
                          <a:ea typeface="+mn-ea"/>
                          <a:cs typeface="+mn-cs"/>
                        </a:rPr>
                        <a:t>2,145,149</a:t>
                      </a:r>
                    </a:p>
                  </a:txBody>
                  <a:tcPr marL="7144" marR="7144" marT="7144" marB="0" anchor="ctr"/>
                </a:tc>
                <a:tc>
                  <a:txBody>
                    <a:bodyPr/>
                    <a:lstStyle/>
                    <a:p>
                      <a:pPr algn="ctr"/>
                      <a:r>
                        <a:rPr lang="en-US" sz="1400" b="0" i="0" u="none" strike="noStrike" kern="1200" baseline="0">
                          <a:solidFill>
                            <a:schemeClr val="dk1"/>
                          </a:solidFill>
                          <a:latin typeface="+mn-lt"/>
                          <a:ea typeface="+mn-ea"/>
                          <a:cs typeface="+mn-cs"/>
                        </a:rPr>
                        <a:t>2,188,149</a:t>
                      </a:r>
                    </a:p>
                  </a:txBody>
                  <a:tcPr marL="7144" marR="7144" marT="7144" marB="0" anchor="ctr"/>
                </a:tc>
                <a:extLst>
                  <a:ext uri="{0D108BD9-81ED-4DB2-BD59-A6C34878D82A}">
                    <a16:rowId xmlns:a16="http://schemas.microsoft.com/office/drawing/2014/main" val="10001"/>
                  </a:ext>
                </a:extLst>
              </a:tr>
              <a:tr h="434340">
                <a:tc>
                  <a:txBody>
                    <a:bodyPr/>
                    <a:lstStyle/>
                    <a:p>
                      <a:pPr algn="r" fontAlgn="b"/>
                      <a:r>
                        <a:rPr lang="en-US" sz="1400" u="none" strike="noStrike">
                          <a:effectLst/>
                        </a:rPr>
                        <a:t>NINDS % Change</a:t>
                      </a:r>
                      <a:endParaRPr lang="en-US" sz="1400" b="0" i="0" u="none" strike="noStrike">
                        <a:solidFill>
                          <a:srgbClr val="000000"/>
                        </a:solidFill>
                        <a:effectLst/>
                        <a:latin typeface="+mn-lt"/>
                      </a:endParaRPr>
                    </a:p>
                  </a:txBody>
                  <a:tcPr marL="34290" marR="34290" marT="34290" marB="34290" anchor="ctr">
                    <a:solidFill>
                      <a:srgbClr val="00478E"/>
                    </a:solidFill>
                  </a:tcPr>
                </a:tc>
                <a:tc>
                  <a:txBody>
                    <a:bodyPr/>
                    <a:lstStyle/>
                    <a:p>
                      <a:pPr algn="ctr" fontAlgn="b"/>
                      <a:r>
                        <a:rPr lang="en-US" sz="1400" u="none" strike="noStrike">
                          <a:effectLst/>
                        </a:rPr>
                        <a:t>-5.6%</a:t>
                      </a:r>
                      <a:endParaRPr lang="en-US" sz="1400" b="0" i="0" u="none" strike="noStrike">
                        <a:solidFill>
                          <a:srgbClr val="000000"/>
                        </a:solidFill>
                        <a:effectLst/>
                        <a:latin typeface="+mn-lt"/>
                      </a:endParaRPr>
                    </a:p>
                  </a:txBody>
                  <a:tcPr marL="7144" marR="7144" marT="7144" marB="0" anchor="ctr"/>
                </a:tc>
                <a:tc>
                  <a:txBody>
                    <a:bodyPr/>
                    <a:lstStyle/>
                    <a:p>
                      <a:pPr algn="ctr" fontAlgn="b"/>
                      <a:r>
                        <a:rPr lang="en-US" sz="1400" u="none" strike="noStrike">
                          <a:effectLst/>
                        </a:rPr>
                        <a:t>3.6%</a:t>
                      </a:r>
                      <a:endParaRPr lang="en-US" sz="1400" b="0" i="0" u="none" strike="noStrike">
                        <a:solidFill>
                          <a:srgbClr val="000000"/>
                        </a:solidFill>
                        <a:effectLst/>
                        <a:latin typeface="+mn-lt"/>
                      </a:endParaRPr>
                    </a:p>
                  </a:txBody>
                  <a:tcPr marL="7144" marR="7144" marT="7144" marB="0" anchor="ctr"/>
                </a:tc>
                <a:tc>
                  <a:txBody>
                    <a:bodyPr/>
                    <a:lstStyle/>
                    <a:p>
                      <a:pPr algn="ctr" fontAlgn="b"/>
                      <a:r>
                        <a:rPr lang="en-US" sz="1400" b="0" i="0" u="none" strike="noStrike">
                          <a:solidFill>
                            <a:srgbClr val="000000"/>
                          </a:solidFill>
                          <a:effectLst/>
                          <a:latin typeface="+mn-lt"/>
                        </a:rPr>
                        <a:t>1.0%</a:t>
                      </a:r>
                    </a:p>
                  </a:txBody>
                  <a:tcPr marL="7144" marR="7144" marT="7144" marB="0" anchor="ctr"/>
                </a:tc>
                <a:tc>
                  <a:txBody>
                    <a:bodyPr/>
                    <a:lstStyle/>
                    <a:p>
                      <a:pPr algn="ctr" fontAlgn="b"/>
                      <a:r>
                        <a:rPr lang="en-US" sz="1400" b="0" i="0" u="none" strike="noStrike">
                          <a:solidFill>
                            <a:srgbClr val="000000"/>
                          </a:solidFill>
                          <a:effectLst/>
                          <a:latin typeface="+mn-lt"/>
                        </a:rPr>
                        <a:t>5.5%</a:t>
                      </a:r>
                    </a:p>
                  </a:txBody>
                  <a:tcPr marL="7144" marR="7144" marT="7144" marB="0" anchor="ctr"/>
                </a:tc>
                <a:tc>
                  <a:txBody>
                    <a:bodyPr/>
                    <a:lstStyle/>
                    <a:p>
                      <a:pPr algn="ctr" fontAlgn="b"/>
                      <a:r>
                        <a:rPr lang="en-US" sz="1400" b="0" i="0" u="none" strike="noStrike">
                          <a:solidFill>
                            <a:srgbClr val="000000"/>
                          </a:solidFill>
                          <a:effectLst/>
                          <a:latin typeface="+mn-lt"/>
                        </a:rPr>
                        <a:t>5.4%</a:t>
                      </a:r>
                    </a:p>
                  </a:txBody>
                  <a:tcPr marL="7144" marR="7144" marT="7144" marB="0" anchor="ctr"/>
                </a:tc>
                <a:tc>
                  <a:txBody>
                    <a:bodyPr/>
                    <a:lstStyle/>
                    <a:p>
                      <a:pPr algn="ctr" fontAlgn="b"/>
                      <a:r>
                        <a:rPr lang="en-US" sz="1400" b="0" i="0" u="none" strike="noStrike">
                          <a:solidFill>
                            <a:srgbClr val="000000"/>
                          </a:solidFill>
                          <a:effectLst/>
                          <a:latin typeface="+mn-lt"/>
                        </a:rPr>
                        <a:t>20.6%*</a:t>
                      </a:r>
                    </a:p>
                  </a:txBody>
                  <a:tcPr marL="7144" marR="7144" marT="7144" marB="0" anchor="ctr"/>
                </a:tc>
                <a:tc>
                  <a:txBody>
                    <a:bodyPr/>
                    <a:lstStyle/>
                    <a:p>
                      <a:pPr algn="ctr" fontAlgn="b"/>
                      <a:r>
                        <a:rPr lang="en-US" sz="1400" b="0" i="0" u="none" strike="noStrike">
                          <a:solidFill>
                            <a:srgbClr val="000000"/>
                          </a:solidFill>
                          <a:effectLst/>
                          <a:latin typeface="+mn-lt"/>
                        </a:rPr>
                        <a:t>23%</a:t>
                      </a:r>
                    </a:p>
                  </a:txBody>
                  <a:tcPr marL="7144" marR="7144" marT="7144" marB="0" anchor="ctr"/>
                </a:tc>
                <a:extLst>
                  <a:ext uri="{0D108BD9-81ED-4DB2-BD59-A6C34878D82A}">
                    <a16:rowId xmlns:a16="http://schemas.microsoft.com/office/drawing/2014/main" val="10002"/>
                  </a:ext>
                </a:extLst>
              </a:tr>
              <a:tr h="607843">
                <a:tc>
                  <a:txBody>
                    <a:bodyPr/>
                    <a:lstStyle/>
                    <a:p>
                      <a:pPr algn="r" fontAlgn="b"/>
                      <a:r>
                        <a:rPr lang="en-US" sz="1400" u="none" strike="noStrike">
                          <a:effectLst/>
                        </a:rPr>
                        <a:t>NIH</a:t>
                      </a:r>
                      <a:endParaRPr lang="en-US" sz="1400" b="0" i="0" u="none" strike="noStrike">
                        <a:solidFill>
                          <a:srgbClr val="000000"/>
                        </a:solidFill>
                        <a:effectLst/>
                        <a:latin typeface="+mn-lt"/>
                      </a:endParaRPr>
                    </a:p>
                  </a:txBody>
                  <a:tcPr marL="34290" marR="34290" marT="34290" marB="34290" anchor="ctr">
                    <a:solidFill>
                      <a:srgbClr val="00478E"/>
                    </a:solidFill>
                  </a:tcPr>
                </a:tc>
                <a:tc>
                  <a:txBody>
                    <a:bodyPr/>
                    <a:lstStyle/>
                    <a:p>
                      <a:pPr algn="ctr" fontAlgn="b"/>
                      <a:r>
                        <a:rPr lang="en-US" sz="1400" u="none" strike="noStrike">
                          <a:effectLst/>
                        </a:rPr>
                        <a:t> $29,151,462 </a:t>
                      </a:r>
                      <a:endParaRPr lang="en-US" sz="1400" b="0" i="0" u="none" strike="noStrike">
                        <a:solidFill>
                          <a:srgbClr val="000000"/>
                        </a:solidFill>
                        <a:effectLst/>
                        <a:latin typeface="+mn-lt"/>
                      </a:endParaRPr>
                    </a:p>
                  </a:txBody>
                  <a:tcPr marL="7144" marR="7144" marT="7144" marB="0" anchor="ctr"/>
                </a:tc>
                <a:tc>
                  <a:txBody>
                    <a:bodyPr/>
                    <a:lstStyle/>
                    <a:p>
                      <a:pPr algn="ctr" fontAlgn="b"/>
                      <a:r>
                        <a:rPr lang="en-US" sz="1400" u="none" strike="noStrike">
                          <a:effectLst/>
                        </a:rPr>
                        <a:t>30,150,853</a:t>
                      </a:r>
                      <a:endParaRPr lang="en-US" sz="1400" b="0" i="0" u="none" strike="noStrike">
                        <a:solidFill>
                          <a:srgbClr val="000000"/>
                        </a:solidFill>
                        <a:effectLst/>
                        <a:latin typeface="+mn-lt"/>
                      </a:endParaRPr>
                    </a:p>
                  </a:txBody>
                  <a:tcPr marL="7144" marR="7144" marT="7144" marB="0" anchor="ctr"/>
                </a:tc>
                <a:tc>
                  <a:txBody>
                    <a:bodyPr/>
                    <a:lstStyle/>
                    <a:p>
                      <a:pPr algn="ctr" fontAlgn="b"/>
                      <a:r>
                        <a:rPr lang="en-US" sz="1400" b="0" i="0" u="none" strike="noStrike">
                          <a:solidFill>
                            <a:srgbClr val="000000"/>
                          </a:solidFill>
                          <a:effectLst/>
                          <a:latin typeface="+mn-lt"/>
                        </a:rPr>
                        <a:t>30,311,349</a:t>
                      </a:r>
                    </a:p>
                  </a:txBody>
                  <a:tcPr marL="7144" marR="7144" marT="7144" marB="0" anchor="ctr"/>
                </a:tc>
                <a:tc>
                  <a:txBody>
                    <a:bodyPr/>
                    <a:lstStyle/>
                    <a:p>
                      <a:pPr algn="ctr" fontAlgn="b"/>
                      <a:r>
                        <a:rPr lang="en-US" sz="1400" b="0" i="0" u="none" strike="noStrike">
                          <a:solidFill>
                            <a:srgbClr val="000000"/>
                          </a:solidFill>
                          <a:effectLst/>
                          <a:latin typeface="+mn-lt"/>
                        </a:rPr>
                        <a:t>32,345,549</a:t>
                      </a:r>
                    </a:p>
                  </a:txBody>
                  <a:tcPr marL="7144" marR="7144" marT="7144" marB="0" anchor="ctr"/>
                </a:tc>
                <a:tc>
                  <a:txBody>
                    <a:bodyPr/>
                    <a:lstStyle/>
                    <a:p>
                      <a:pPr algn="ctr" fontAlgn="b"/>
                      <a:r>
                        <a:rPr lang="en-US" sz="1400" b="0" i="0" u="none" strike="noStrike">
                          <a:solidFill>
                            <a:srgbClr val="000000"/>
                          </a:solidFill>
                          <a:effectLst/>
                          <a:latin typeface="+mn-lt"/>
                        </a:rPr>
                        <a:t>34,161,349</a:t>
                      </a:r>
                    </a:p>
                  </a:txBody>
                  <a:tcPr marL="7144" marR="7144" marT="7144" marB="0" anchor="ctr"/>
                </a:tc>
                <a:tc>
                  <a:txBody>
                    <a:bodyPr/>
                    <a:lstStyle/>
                    <a:p>
                      <a:pPr algn="ctr" fontAlgn="b"/>
                      <a:r>
                        <a:rPr lang="en-US" sz="1400" b="0" i="0" u="none" strike="noStrike">
                          <a:solidFill>
                            <a:srgbClr val="000000"/>
                          </a:solidFill>
                          <a:effectLst/>
                          <a:latin typeface="+mn-lt"/>
                        </a:rPr>
                        <a:t>36,738,000</a:t>
                      </a:r>
                    </a:p>
                  </a:txBody>
                  <a:tcPr marL="7144" marR="7144" marT="7144" marB="0" anchor="ctr"/>
                </a:tc>
                <a:tc>
                  <a:txBody>
                    <a:bodyPr/>
                    <a:lstStyle/>
                    <a:p>
                      <a:pPr algn="ctr" fontAlgn="b"/>
                      <a:r>
                        <a:rPr lang="en-US" sz="1400" b="0" i="0" u="none" strike="noStrike">
                          <a:solidFill>
                            <a:srgbClr val="000000"/>
                          </a:solidFill>
                          <a:effectLst/>
                          <a:latin typeface="+mn-lt"/>
                        </a:rPr>
                        <a:t>37,234,000</a:t>
                      </a:r>
                    </a:p>
                  </a:txBody>
                  <a:tcPr marL="7144" marR="7144" marT="7144" marB="0" anchor="ctr"/>
                </a:tc>
                <a:extLst>
                  <a:ext uri="{0D108BD9-81ED-4DB2-BD59-A6C34878D82A}">
                    <a16:rowId xmlns:a16="http://schemas.microsoft.com/office/drawing/2014/main" val="10003"/>
                  </a:ext>
                </a:extLst>
              </a:tr>
              <a:tr h="335825">
                <a:tc>
                  <a:txBody>
                    <a:bodyPr/>
                    <a:lstStyle/>
                    <a:p>
                      <a:pPr algn="r" fontAlgn="b"/>
                      <a:r>
                        <a:rPr lang="en-US" sz="1400" u="none" strike="noStrike">
                          <a:effectLst/>
                        </a:rPr>
                        <a:t>NIH % Change</a:t>
                      </a:r>
                      <a:endParaRPr lang="en-US" sz="1400" b="0" i="0" u="none" strike="noStrike">
                        <a:solidFill>
                          <a:srgbClr val="000000"/>
                        </a:solidFill>
                        <a:effectLst/>
                        <a:latin typeface="+mn-lt"/>
                      </a:endParaRPr>
                    </a:p>
                  </a:txBody>
                  <a:tcPr marL="34290" marR="34290" marT="34290" marB="34290" anchor="ctr">
                    <a:solidFill>
                      <a:srgbClr val="00478E"/>
                    </a:solidFill>
                  </a:tcPr>
                </a:tc>
                <a:tc>
                  <a:txBody>
                    <a:bodyPr/>
                    <a:lstStyle/>
                    <a:p>
                      <a:pPr algn="ctr" fontAlgn="b"/>
                      <a:r>
                        <a:rPr lang="en-US" sz="1400" u="none" strike="noStrike">
                          <a:effectLst/>
                        </a:rPr>
                        <a:t>-5.5%</a:t>
                      </a:r>
                      <a:endParaRPr lang="en-US" sz="1400" b="0" i="0" u="none" strike="noStrike">
                        <a:solidFill>
                          <a:srgbClr val="000000"/>
                        </a:solidFill>
                        <a:effectLst/>
                        <a:latin typeface="+mn-lt"/>
                      </a:endParaRPr>
                    </a:p>
                  </a:txBody>
                  <a:tcPr marL="7144" marR="7144" marT="7144" marB="0" anchor="ctr"/>
                </a:tc>
                <a:tc>
                  <a:txBody>
                    <a:bodyPr/>
                    <a:lstStyle/>
                    <a:p>
                      <a:pPr algn="ctr" fontAlgn="b"/>
                      <a:r>
                        <a:rPr lang="en-US" sz="1400" u="none" strike="noStrike">
                          <a:effectLst/>
                        </a:rPr>
                        <a:t>3.4%</a:t>
                      </a:r>
                      <a:endParaRPr lang="en-US" sz="1400" b="0" i="0" u="none" strike="noStrike">
                        <a:solidFill>
                          <a:srgbClr val="000000"/>
                        </a:solidFill>
                        <a:effectLst/>
                        <a:latin typeface="+mn-lt"/>
                      </a:endParaRPr>
                    </a:p>
                  </a:txBody>
                  <a:tcPr marL="7144" marR="7144" marT="7144" marB="0" anchor="ctr"/>
                </a:tc>
                <a:tc>
                  <a:txBody>
                    <a:bodyPr/>
                    <a:lstStyle/>
                    <a:p>
                      <a:pPr algn="ctr" fontAlgn="b"/>
                      <a:r>
                        <a:rPr lang="en-US" sz="1400" b="0" i="0" u="none" strike="noStrike">
                          <a:solidFill>
                            <a:srgbClr val="000000"/>
                          </a:solidFill>
                          <a:effectLst/>
                          <a:latin typeface="+mn-lt"/>
                        </a:rPr>
                        <a:t>0.5%</a:t>
                      </a:r>
                    </a:p>
                  </a:txBody>
                  <a:tcPr marL="7144" marR="7144" marT="7144" marB="0" anchor="ctr"/>
                </a:tc>
                <a:tc>
                  <a:txBody>
                    <a:bodyPr/>
                    <a:lstStyle/>
                    <a:p>
                      <a:pPr algn="ctr" fontAlgn="b"/>
                      <a:r>
                        <a:rPr lang="en-US" sz="1400" b="0" i="0" u="none" strike="noStrike">
                          <a:solidFill>
                            <a:srgbClr val="000000"/>
                          </a:solidFill>
                          <a:effectLst/>
                          <a:latin typeface="+mn-lt"/>
                        </a:rPr>
                        <a:t>6.7%</a:t>
                      </a:r>
                    </a:p>
                  </a:txBody>
                  <a:tcPr marL="7144" marR="7144" marT="7144" marB="0" anchor="ctr"/>
                </a:tc>
                <a:tc>
                  <a:txBody>
                    <a:bodyPr/>
                    <a:lstStyle/>
                    <a:p>
                      <a:pPr algn="ctr" fontAlgn="b"/>
                      <a:r>
                        <a:rPr lang="en-US" sz="1400" b="0" i="0" u="none" strike="noStrike">
                          <a:solidFill>
                            <a:srgbClr val="000000"/>
                          </a:solidFill>
                          <a:effectLst/>
                          <a:latin typeface="+mn-lt"/>
                        </a:rPr>
                        <a:t>5.6%</a:t>
                      </a:r>
                    </a:p>
                  </a:txBody>
                  <a:tcPr marL="7144" marR="7144" marT="7144" marB="0" anchor="ctr"/>
                </a:tc>
                <a:tc>
                  <a:txBody>
                    <a:bodyPr/>
                    <a:lstStyle/>
                    <a:p>
                      <a:pPr algn="ctr" fontAlgn="b"/>
                      <a:r>
                        <a:rPr lang="en-US" sz="1400" b="0" i="0" u="none" strike="noStrike">
                          <a:solidFill>
                            <a:srgbClr val="000000"/>
                          </a:solidFill>
                          <a:effectLst/>
                          <a:latin typeface="+mn-lt"/>
                        </a:rPr>
                        <a:t>7.5%</a:t>
                      </a:r>
                    </a:p>
                  </a:txBody>
                  <a:tcPr marL="7144" marR="7144" marT="7144" marB="0" anchor="ctr"/>
                </a:tc>
                <a:tc>
                  <a:txBody>
                    <a:bodyPr/>
                    <a:lstStyle/>
                    <a:p>
                      <a:pPr algn="ctr" fontAlgn="b"/>
                      <a:r>
                        <a:rPr lang="en-US" sz="1400" b="0" i="0" u="none" strike="noStrike">
                          <a:solidFill>
                            <a:srgbClr val="000000"/>
                          </a:solidFill>
                          <a:effectLst/>
                          <a:latin typeface="+mn-lt"/>
                        </a:rPr>
                        <a:t>9%</a:t>
                      </a:r>
                    </a:p>
                  </a:txBody>
                  <a:tcPr marL="7144" marR="7144" marT="7144" marB="0" anchor="ctr"/>
                </a:tc>
                <a:extLst>
                  <a:ext uri="{0D108BD9-81ED-4DB2-BD59-A6C34878D82A}">
                    <a16:rowId xmlns:a16="http://schemas.microsoft.com/office/drawing/2014/main" val="10004"/>
                  </a:ext>
                </a:extLst>
              </a:tr>
            </a:tbl>
          </a:graphicData>
        </a:graphic>
      </p:graphicFrame>
      <p:sp>
        <p:nvSpPr>
          <p:cNvPr id="13" name="Rectangle 12"/>
          <p:cNvSpPr/>
          <p:nvPr>
            <p:custDataLst>
              <p:tags r:id="rId4"/>
            </p:custDataLst>
          </p:nvPr>
        </p:nvSpPr>
        <p:spPr>
          <a:xfrm>
            <a:off x="352462" y="3983073"/>
            <a:ext cx="8669618" cy="2608406"/>
          </a:xfrm>
          <a:prstGeom prst="rect">
            <a:avLst/>
          </a:prstGeom>
        </p:spPr>
        <p:txBody>
          <a:bodyPr wrap="squar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257175" marR="0" lvl="1" indent="-257175" algn="l" defTabSz="914400" rtl="0" eaLnBrk="1" fontAlgn="auto" latinLnBrk="0" hangingPunct="1">
              <a:lnSpc>
                <a:spcPct val="100000"/>
              </a:lnSpc>
              <a:spcBef>
                <a:spcPts val="900"/>
              </a:spcBef>
              <a:spcAft>
                <a:spcPct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Arial"/>
              </a:rPr>
              <a:t>NIH General Increase for all ICs is 5.4%</a:t>
            </a:r>
          </a:p>
          <a:p>
            <a:pPr marL="257175" marR="0" lvl="1" indent="-257175" algn="l" defTabSz="914400" rtl="0" eaLnBrk="1" fontAlgn="auto" latinLnBrk="0" hangingPunct="1">
              <a:lnSpc>
                <a:spcPct val="100000"/>
              </a:lnSpc>
              <a:spcBef>
                <a:spcPts val="9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a:cs typeface="Arial"/>
              </a:rPr>
              <a:t>BRAIN Initiative funding increased to approximately $400m for FY 2018</a:t>
            </a:r>
          </a:p>
          <a:p>
            <a:pPr marL="742950" marR="0" lvl="2" indent="-285750" algn="l" defTabSz="914400" rtl="0" eaLnBrk="1" fontAlgn="auto" latinLnBrk="0" hangingPunct="1">
              <a:lnSpc>
                <a:spcPct val="100000"/>
              </a:lnSpc>
              <a:spcBef>
                <a:spcPts val="900"/>
              </a:spcBef>
              <a:spcAft>
                <a:spcPts val="0"/>
              </a:spcAft>
              <a:buClrTx/>
              <a:buSzTx/>
              <a:buFont typeface="Calibri" panose="020F050202020403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cs typeface="Arial"/>
              </a:rPr>
              <a:t>NINDS received $20.5m in addition to $43m from the 21</a:t>
            </a:r>
            <a:r>
              <a:rPr kumimoji="0" lang="en-US" sz="1800" b="0" i="0" u="none" strike="noStrike" kern="1200" cap="none" spc="0" normalizeH="0" baseline="30000" noProof="0">
                <a:ln>
                  <a:noFill/>
                </a:ln>
                <a:solidFill>
                  <a:prstClr val="black"/>
                </a:solidFill>
                <a:effectLst/>
                <a:uLnTx/>
                <a:uFillTx/>
                <a:latin typeface="Calibri"/>
                <a:cs typeface="Arial"/>
              </a:rPr>
              <a:t>st</a:t>
            </a:r>
            <a:r>
              <a:rPr kumimoji="0" lang="en-US" sz="1800" b="0" i="0" u="none" strike="noStrike" kern="1200" cap="none" spc="0" normalizeH="0" baseline="0" noProof="0">
                <a:ln>
                  <a:noFill/>
                </a:ln>
                <a:solidFill>
                  <a:prstClr val="black"/>
                </a:solidFill>
                <a:effectLst/>
                <a:uLnTx/>
                <a:uFillTx/>
                <a:latin typeface="Calibri"/>
                <a:cs typeface="Arial"/>
              </a:rPr>
              <a:t> Century Cures Act </a:t>
            </a:r>
          </a:p>
          <a:p>
            <a:pPr marL="257175" marR="0" lvl="1" indent="-257175" algn="l" defTabSz="914400" rtl="0" eaLnBrk="1" fontAlgn="auto" latinLnBrk="0" hangingPunct="1">
              <a:lnSpc>
                <a:spcPct val="100000"/>
              </a:lnSpc>
              <a:spcBef>
                <a:spcPts val="9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black"/>
                </a:solidFill>
                <a:effectLst/>
                <a:uLnTx/>
                <a:uFillTx/>
                <a:latin typeface="Calibri"/>
                <a:cs typeface="Arial"/>
              </a:rPr>
              <a:t>NIA received $414m in FY 2018 for AD/ADRD research</a:t>
            </a:r>
          </a:p>
          <a:p>
            <a:pPr marL="0" marR="0" lvl="1" indent="0" algn="l" defTabSz="914400" rtl="0" eaLnBrk="1" fontAlgn="auto" latinLnBrk="0" hangingPunct="1">
              <a:lnSpc>
                <a:spcPct val="100000"/>
              </a:lnSpc>
              <a:spcBef>
                <a:spcPts val="90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Arial"/>
              </a:rPr>
              <a:t>*NIH received $500m for the Opioid Crisis (HEAL Initiative) for two years, will be redistributed across Institutes. </a:t>
            </a:r>
          </a:p>
          <a:p>
            <a:pPr marL="0" marR="0" lvl="1" indent="0" algn="l" defTabSz="914400" rtl="0" eaLnBrk="1" fontAlgn="auto" latinLnBrk="0" hangingPunct="1">
              <a:lnSpc>
                <a:spcPct val="100000"/>
              </a:lnSpc>
              <a:spcBef>
                <a:spcPts val="90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endParaRPr>
          </a:p>
        </p:txBody>
      </p:sp>
      <p:sp>
        <p:nvSpPr>
          <p:cNvPr id="6" name="Title 1">
            <a:extLst>
              <a:ext uri="{FF2B5EF4-FFF2-40B4-BE49-F238E27FC236}">
                <a16:creationId xmlns:a16="http://schemas.microsoft.com/office/drawing/2014/main" id="{317C52E3-C1EE-46E0-B260-89AED92C1B2E}"/>
              </a:ext>
            </a:extLst>
          </p:cNvPr>
          <p:cNvSpPr>
            <a:spLocks noGrp="1"/>
          </p:cNvSpPr>
          <p:nvPr>
            <p:ph type="title"/>
            <p:custDataLst>
              <p:tags r:id="rId5"/>
            </p:custDataLst>
          </p:nvPr>
        </p:nvSpPr>
        <p:spPr>
          <a:xfrm>
            <a:off x="685800" y="-24287"/>
            <a:ext cx="8458199" cy="876300"/>
          </a:xfrm>
        </p:spPr>
        <p:txBody>
          <a:bodyPr/>
          <a:lstStyle/>
          <a:p>
            <a:r>
              <a:rPr lang="en-US" sz="2800" b="1" dirty="0"/>
              <a:t>NINDS and NIH Appropriations History</a:t>
            </a:r>
            <a:endParaRPr lang="en-US" sz="4400" dirty="0"/>
          </a:p>
        </p:txBody>
      </p:sp>
      <p:sp>
        <p:nvSpPr>
          <p:cNvPr id="3" name="TextBox 2">
            <a:extLst>
              <a:ext uri="{FF2B5EF4-FFF2-40B4-BE49-F238E27FC236}">
                <a16:creationId xmlns:a16="http://schemas.microsoft.com/office/drawing/2014/main" id="{DFB2AF63-158C-4112-8659-77BB84BD7057}"/>
              </a:ext>
            </a:extLst>
          </p:cNvPr>
          <p:cNvSpPr txBox="1"/>
          <p:nvPr>
            <p:custDataLst>
              <p:tags r:id="rId6"/>
            </p:custDataLst>
          </p:nvPr>
        </p:nvSpPr>
        <p:spPr>
          <a:xfrm>
            <a:off x="3429640" y="975739"/>
            <a:ext cx="2908570" cy="369332"/>
          </a:xfrm>
          <a:prstGeom prst="rect">
            <a:avLst/>
          </a:prstGeom>
          <a:noFill/>
        </p:spPr>
        <p:txBody>
          <a:bodyPr wrap="squar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cs typeface="Arial"/>
              </a:rPr>
              <a:t>Dollars in Thousands</a:t>
            </a:r>
          </a:p>
        </p:txBody>
      </p:sp>
    </p:spTree>
    <p:custDataLst>
      <p:tags r:id="rId1"/>
    </p:custDataLst>
    <p:extLst>
      <p:ext uri="{BB962C8B-B14F-4D97-AF65-F5344CB8AC3E}">
        <p14:creationId xmlns:p14="http://schemas.microsoft.com/office/powerpoint/2010/main" val="453823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b="1"/>
              <a:t>Neurosurgeons in brain tumor research</a:t>
            </a:r>
          </a:p>
        </p:txBody>
      </p:sp>
      <p:sp>
        <p:nvSpPr>
          <p:cNvPr id="3" name="Content Placeholder 2"/>
          <p:cNvSpPr>
            <a:spLocks noGrp="1"/>
          </p:cNvSpPr>
          <p:nvPr>
            <p:ph idx="1"/>
            <p:custDataLst>
              <p:tags r:id="rId3"/>
            </p:custDataLst>
          </p:nvPr>
        </p:nvSpPr>
        <p:spPr>
          <a:xfrm>
            <a:off x="443753" y="1155774"/>
            <a:ext cx="8280400" cy="3030478"/>
          </a:xfrm>
        </p:spPr>
        <p:txBody>
          <a:bodyPr>
            <a:normAutofit fontScale="70000" lnSpcReduction="20000"/>
          </a:bodyPr>
          <a:lstStyle/>
          <a:p>
            <a:pPr marL="0" indent="0">
              <a:spcBef>
                <a:spcPct val="0"/>
              </a:spcBef>
              <a:buNone/>
            </a:pPr>
            <a:r>
              <a:rPr lang="en-US" b="1"/>
              <a:t>David W. Roberts, MD</a:t>
            </a:r>
          </a:p>
          <a:p>
            <a:pPr marL="0" indent="0">
              <a:spcBef>
                <a:spcPct val="0"/>
              </a:spcBef>
              <a:buNone/>
            </a:pPr>
            <a:r>
              <a:rPr lang="en-US"/>
              <a:t>Center for Surgical Innovation, Dartmouth-Hitchcock Medical Center</a:t>
            </a:r>
          </a:p>
          <a:p>
            <a:pPr marL="0" indent="0">
              <a:buNone/>
            </a:pPr>
            <a:endParaRPr lang="en-US" sz="1700" b="1" i="1"/>
          </a:p>
          <a:p>
            <a:pPr marL="0" indent="0">
              <a:buNone/>
            </a:pPr>
            <a:r>
              <a:rPr lang="en-US" b="1" i="1" err="1"/>
              <a:t>Coregistered Fluorescence-Enhanced Resection of Malignant Glioma </a:t>
            </a:r>
          </a:p>
          <a:p>
            <a:r>
              <a:rPr lang="en-US"/>
              <a:t>Improving fluorescence-guided surgery for glioma</a:t>
            </a:r>
          </a:p>
          <a:p>
            <a:pPr lvl="1"/>
            <a:r>
              <a:rPr lang="en-US"/>
              <a:t>customized microscope modules for intraoperative use </a:t>
            </a:r>
          </a:p>
          <a:p>
            <a:pPr lvl="1"/>
            <a:r>
              <a:rPr lang="en-US"/>
              <a:t>combining multiple contrast agents to enhance detection limits</a:t>
            </a:r>
          </a:p>
          <a:p>
            <a:r>
              <a:rPr lang="en-US"/>
              <a:t>In collaboration with engineer Keith D. Paulsen, PhD</a:t>
            </a:r>
          </a:p>
        </p:txBody>
      </p:sp>
      <p:pic>
        <p:nvPicPr>
          <p:cNvPr id="5" name="Picture 4"/>
          <p:cNvPicPr>
            <a:picLocks noChangeAspect="1"/>
          </p:cNvPicPr>
          <p:nvPr>
            <p:custDataLst>
              <p:tags r:id="rId4"/>
            </p:custDataLst>
          </p:nvPr>
        </p:nvPicPr>
        <p:blipFill>
          <a:blip r:embed="rId8"/>
          <a:stretch>
            <a:fillRect/>
          </a:stretch>
        </p:blipFill>
        <p:spPr>
          <a:xfrm>
            <a:off x="1264354" y="3928948"/>
            <a:ext cx="6666089" cy="1792708"/>
          </a:xfrm>
          <a:prstGeom prst="rect">
            <a:avLst/>
          </a:prstGeom>
        </p:spPr>
      </p:pic>
      <p:sp>
        <p:nvSpPr>
          <p:cNvPr id="8" name="Rectangle 7"/>
          <p:cNvSpPr/>
          <p:nvPr>
            <p:custDataLst>
              <p:tags r:id="rId5"/>
            </p:custDataLst>
          </p:nvPr>
        </p:nvSpPr>
        <p:spPr>
          <a:xfrm>
            <a:off x="1255885" y="5698122"/>
            <a:ext cx="4803423" cy="523220"/>
          </a:xfrm>
          <a:prstGeom prst="rect">
            <a:avLst/>
          </a:prstGeom>
        </p:spPr>
        <p:txBody>
          <a:bodyPr wrap="squar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r>
              <a:rPr lang="en-US" sz="1400"/>
              <a:t>Wide-field qFI estimates of CPpIX in a rodent model of glioma. </a:t>
            </a:r>
          </a:p>
          <a:p>
            <a:r>
              <a:rPr lang="en-US" sz="1400"/>
              <a:t>Figure 3, from: Valdés PA, et al. Sci Rep. 2012. PMID: 23152935</a:t>
            </a:r>
          </a:p>
        </p:txBody>
      </p:sp>
    </p:spTree>
    <p:custDataLst>
      <p:tags r:id="rId1"/>
    </p:custDataLst>
    <p:extLst>
      <p:ext uri="{BB962C8B-B14F-4D97-AF65-F5344CB8AC3E}">
        <p14:creationId xmlns:p14="http://schemas.microsoft.com/office/powerpoint/2010/main" val="143792805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749300" y="-94358"/>
            <a:ext cx="8229600" cy="1143000"/>
          </a:xfrm>
        </p:spPr>
        <p:txBody>
          <a:bodyPr>
            <a:normAutofit/>
          </a:bodyPr>
          <a:lstStyle/>
          <a:p>
            <a:r>
              <a:rPr lang="en-US" sz="3200" b="1"/>
              <a:t>NINDS Investments in Neurosurgery Research</a:t>
            </a:r>
          </a:p>
        </p:txBody>
      </p:sp>
      <p:sp>
        <p:nvSpPr>
          <p:cNvPr id="3" name="Text Placeholder 2"/>
          <p:cNvSpPr>
            <a:spLocks noGrp="1"/>
          </p:cNvSpPr>
          <p:nvPr>
            <p:ph type="body" idx="1"/>
            <p:custDataLst>
              <p:tags r:id="rId3"/>
            </p:custDataLst>
          </p:nvPr>
        </p:nvSpPr>
        <p:spPr>
          <a:xfrm>
            <a:off x="228600" y="1208942"/>
            <a:ext cx="8750300" cy="2954374"/>
          </a:xfrm>
        </p:spPr>
        <p:txBody>
          <a:bodyPr>
            <a:normAutofit fontScale="92500" lnSpcReduction="20000"/>
          </a:bodyPr>
          <a:lstStyle/>
          <a:p>
            <a:pPr marL="0" indent="0" algn="ctr">
              <a:buNone/>
            </a:pPr>
            <a:r>
              <a:rPr lang="en-US" sz="3400" b="1" i="1"/>
              <a:t>NINDS is committed to supporting excellent research and research training in neurosurgery</a:t>
            </a:r>
          </a:p>
          <a:p>
            <a:pPr marL="0" indent="0">
              <a:buNone/>
            </a:pPr>
            <a:endParaRPr lang="en-US" sz="1100" b="1" i="1"/>
          </a:p>
          <a:p>
            <a:pPr lvl="1">
              <a:buFont typeface="Calibri" panose="020F0502020204030204" pitchFamily="34" charset="0"/>
              <a:buChar char="–"/>
            </a:pPr>
            <a:r>
              <a:rPr lang="en-US" sz="2400"/>
              <a:t>Support for basic neuroscience research, clinical research, translational device and therapy development </a:t>
            </a:r>
          </a:p>
          <a:p>
            <a:pPr lvl="1">
              <a:buFont typeface="Calibri" panose="020F0502020204030204" pitchFamily="34" charset="0"/>
              <a:buChar char="–"/>
            </a:pPr>
            <a:r>
              <a:rPr lang="en-US" sz="2400"/>
              <a:t>The NIH BRAIN Initiative especially invasive neuromodulation and neural recording</a:t>
            </a:r>
          </a:p>
          <a:p>
            <a:pPr lvl="1">
              <a:buFont typeface="Calibri" panose="020F0502020204030204" pitchFamily="34" charset="0"/>
              <a:buChar char="–"/>
            </a:pPr>
            <a:r>
              <a:rPr lang="en-US" sz="2400"/>
              <a:t>Training programs tailored to support neurosurgeon-investigators</a:t>
            </a:r>
          </a:p>
          <a:p>
            <a:pPr lvl="1">
              <a:buFont typeface="Calibri" panose="020F0502020204030204" pitchFamily="34" charset="0"/>
              <a:buChar char="–"/>
            </a:pPr>
            <a:r>
              <a:rPr lang="en-US" sz="2400"/>
              <a:t>NINDS Intramural Surgical Neurology Branch (research and training)</a:t>
            </a:r>
          </a:p>
          <a:p>
            <a:endParaRPr lang="en-US"/>
          </a:p>
        </p:txBody>
      </p:sp>
      <p:pic>
        <p:nvPicPr>
          <p:cNvPr id="5" name="Picture 4"/>
          <p:cNvPicPr>
            <a:picLocks noChangeAspect="1"/>
          </p:cNvPicPr>
          <p:nvPr>
            <p:custDataLst>
              <p:tags r:id="rId4"/>
            </p:custDataLst>
          </p:nvPr>
        </p:nvPicPr>
        <p:blipFill>
          <a:blip r:embed="rId8"/>
          <a:stretch>
            <a:fillRect/>
          </a:stretch>
        </p:blipFill>
        <p:spPr>
          <a:xfrm>
            <a:off x="2276960" y="4323616"/>
            <a:ext cx="4653580" cy="2215298"/>
          </a:xfrm>
          <a:prstGeom prst="rect">
            <a:avLst/>
          </a:prstGeom>
          <a:effectLst>
            <a:outerShdw blurRad="165100" dist="63500" dir="2700000" algn="tl" rotWithShape="0">
              <a:prstClr val="black">
                <a:alpha val="40000"/>
              </a:prstClr>
            </a:outerShdw>
          </a:effectLst>
        </p:spPr>
      </p:pic>
      <p:sp>
        <p:nvSpPr>
          <p:cNvPr id="6" name="Rectangle 5"/>
          <p:cNvSpPr/>
          <p:nvPr>
            <p:custDataLst>
              <p:tags r:id="rId5"/>
            </p:custDataLst>
          </p:nvPr>
        </p:nvSpPr>
        <p:spPr>
          <a:xfrm>
            <a:off x="3356460" y="6538914"/>
            <a:ext cx="4572000" cy="276999"/>
          </a:xfrm>
          <a:prstGeom prst="rect">
            <a:avLst/>
          </a:prstGeom>
        </p:spPr>
        <p:txBody>
          <a:bodyPr>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r>
              <a:rPr lang="en-US" sz="1200">
                <a:hlinkClick r:id="rId9"/>
              </a:rPr>
              <a:t>https://neuroscience.nih.gov/ninds/zaghloul/index.html</a:t>
            </a:r>
            <a:r>
              <a:rPr lang="en-US" sz="1200"/>
              <a:t>  </a:t>
            </a:r>
          </a:p>
        </p:txBody>
      </p:sp>
    </p:spTree>
    <p:custDataLst>
      <p:tags r:id="rId1"/>
    </p:custDataLst>
    <p:extLst>
      <p:ext uri="{BB962C8B-B14F-4D97-AF65-F5344CB8AC3E}">
        <p14:creationId xmlns:p14="http://schemas.microsoft.com/office/powerpoint/2010/main" val="29221360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88DB0-02A8-4775-A29E-F8D4D8922C66}"/>
              </a:ext>
            </a:extLst>
          </p:cNvPr>
          <p:cNvSpPr>
            <a:spLocks noGrp="1"/>
          </p:cNvSpPr>
          <p:nvPr>
            <p:ph type="title"/>
          </p:nvPr>
        </p:nvSpPr>
        <p:spPr>
          <a:xfrm>
            <a:off x="0" y="0"/>
            <a:ext cx="8229600" cy="1143001"/>
          </a:xfrm>
        </p:spPr>
        <p:txBody>
          <a:bodyPr/>
          <a:lstStyle/>
          <a:p>
            <a:r>
              <a:rPr lang="en-US" sz="3200" b="1" dirty="0"/>
              <a:t>DBS for refractory partial onset seizures </a:t>
            </a:r>
          </a:p>
        </p:txBody>
      </p:sp>
      <p:pic>
        <p:nvPicPr>
          <p:cNvPr id="6" name="Picture 5">
            <a:extLst>
              <a:ext uri="{FF2B5EF4-FFF2-40B4-BE49-F238E27FC236}">
                <a16:creationId xmlns:a16="http://schemas.microsoft.com/office/drawing/2014/main" id="{FBA92277-5928-4850-B1F3-452193D4DCC5}"/>
              </a:ext>
            </a:extLst>
          </p:cNvPr>
          <p:cNvPicPr>
            <a:picLocks noChangeAspect="1"/>
          </p:cNvPicPr>
          <p:nvPr/>
        </p:nvPicPr>
        <p:blipFill>
          <a:blip r:embed="rId3"/>
          <a:stretch>
            <a:fillRect/>
          </a:stretch>
        </p:blipFill>
        <p:spPr>
          <a:xfrm>
            <a:off x="1723411" y="1010641"/>
            <a:ext cx="7085972" cy="4932959"/>
          </a:xfrm>
          <a:prstGeom prst="rect">
            <a:avLst/>
          </a:prstGeom>
          <a:ln w="15875">
            <a:solidFill>
              <a:schemeClr val="tx1">
                <a:lumMod val="50000"/>
                <a:lumOff val="50000"/>
              </a:schemeClr>
            </a:solidFill>
          </a:ln>
          <a:effectLst>
            <a:outerShdw blurRad="50800" dist="38100" dir="2700000" algn="tl" rotWithShape="0">
              <a:prstClr val="black">
                <a:alpha val="40000"/>
              </a:prstClr>
            </a:outerShdw>
          </a:effectLst>
        </p:spPr>
      </p:pic>
      <p:sp>
        <p:nvSpPr>
          <p:cNvPr id="3" name="Text Placeholder 2">
            <a:extLst>
              <a:ext uri="{FF2B5EF4-FFF2-40B4-BE49-F238E27FC236}">
                <a16:creationId xmlns:a16="http://schemas.microsoft.com/office/drawing/2014/main" id="{C171D852-4518-4922-AAE9-404CC2973213}"/>
              </a:ext>
            </a:extLst>
          </p:cNvPr>
          <p:cNvSpPr>
            <a:spLocks noGrp="1"/>
          </p:cNvSpPr>
          <p:nvPr>
            <p:ph type="body" idx="1"/>
          </p:nvPr>
        </p:nvSpPr>
        <p:spPr>
          <a:xfrm>
            <a:off x="5363817" y="1371600"/>
            <a:ext cx="3478696" cy="381000"/>
          </a:xfrm>
          <a:noFill/>
          <a:ln w="15875">
            <a:noFill/>
          </a:ln>
          <a:effectLst>
            <a:outerShdw blurRad="127000" dist="50800" dir="2700000" sx="102000" sy="102000" algn="tl" rotWithShape="0">
              <a:prstClr val="black">
                <a:alpha val="29000"/>
              </a:prstClr>
            </a:outerShdw>
          </a:effectLst>
        </p:spPr>
        <p:txBody>
          <a:bodyPr/>
          <a:lstStyle/>
          <a:p>
            <a:pPr marL="0" indent="0">
              <a:buNone/>
            </a:pPr>
            <a:r>
              <a:rPr lang="en-US" sz="2400" b="1" i="1" dirty="0">
                <a:solidFill>
                  <a:schemeClr val="bg1"/>
                </a:solidFill>
              </a:rPr>
              <a:t>Approved April 27, 2018</a:t>
            </a:r>
          </a:p>
          <a:p>
            <a:pPr marL="0" indent="0">
              <a:buNone/>
            </a:pPr>
            <a:endParaRPr lang="en-US" sz="2400" b="1" i="1" dirty="0">
              <a:solidFill>
                <a:schemeClr val="bg1"/>
              </a:solidFill>
            </a:endParaRPr>
          </a:p>
        </p:txBody>
      </p:sp>
      <p:pic>
        <p:nvPicPr>
          <p:cNvPr id="7" name="Picture 6">
            <a:extLst>
              <a:ext uri="{FF2B5EF4-FFF2-40B4-BE49-F238E27FC236}">
                <a16:creationId xmlns:a16="http://schemas.microsoft.com/office/drawing/2014/main" id="{EF54FB9E-EC4E-4FED-8B09-9AFAA83633B3}"/>
              </a:ext>
            </a:extLst>
          </p:cNvPr>
          <p:cNvPicPr>
            <a:picLocks noChangeAspect="1"/>
          </p:cNvPicPr>
          <p:nvPr/>
        </p:nvPicPr>
        <p:blipFill>
          <a:blip r:embed="rId4"/>
          <a:stretch>
            <a:fillRect/>
          </a:stretch>
        </p:blipFill>
        <p:spPr>
          <a:xfrm>
            <a:off x="511844" y="3352800"/>
            <a:ext cx="4069759" cy="2590800"/>
          </a:xfrm>
          <a:prstGeom prst="rect">
            <a:avLst/>
          </a:prstGeom>
          <a:ln w="15875">
            <a:solidFill>
              <a:schemeClr val="tx1">
                <a:lumMod val="50000"/>
                <a:lumOff val="50000"/>
              </a:schemeClr>
            </a:solid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5C588B81-51C2-4AFB-8184-146209B94056}"/>
              </a:ext>
            </a:extLst>
          </p:cNvPr>
          <p:cNvSpPr/>
          <p:nvPr/>
        </p:nvSpPr>
        <p:spPr>
          <a:xfrm>
            <a:off x="413123" y="5917096"/>
            <a:ext cx="4267200" cy="430887"/>
          </a:xfrm>
          <a:prstGeom prst="rect">
            <a:avLst/>
          </a:prstGeom>
        </p:spPr>
        <p:txBody>
          <a:bodyPr wrap="square">
            <a:spAutoFit/>
          </a:bodyPr>
          <a:lstStyle/>
          <a:p>
            <a:r>
              <a:rPr lang="en-US" sz="1100" dirty="0"/>
              <a:t>Image reprinted by permission from Springer Nature: Stacey WC, </a:t>
            </a:r>
            <a:r>
              <a:rPr lang="en-US" sz="1100" dirty="0" err="1"/>
              <a:t>Litt</a:t>
            </a:r>
            <a:r>
              <a:rPr lang="en-US" sz="1100" dirty="0"/>
              <a:t> B. Nat Clin </a:t>
            </a:r>
            <a:r>
              <a:rPr lang="en-US" sz="1100" dirty="0" err="1"/>
              <a:t>Pract</a:t>
            </a:r>
            <a:r>
              <a:rPr lang="en-US" sz="1100" dirty="0"/>
              <a:t> Neurol. 2008. </a:t>
            </a:r>
            <a:r>
              <a:rPr lang="en-US" sz="1100" dirty="0">
                <a:hlinkClick r:id="rId5"/>
              </a:rPr>
              <a:t>doi: 10.1038/ncpneuro0750</a:t>
            </a:r>
            <a:r>
              <a:rPr lang="en-US" sz="1100" dirty="0"/>
              <a:t>   </a:t>
            </a:r>
          </a:p>
        </p:txBody>
      </p:sp>
    </p:spTree>
    <p:extLst>
      <p:ext uri="{BB962C8B-B14F-4D97-AF65-F5344CB8AC3E}">
        <p14:creationId xmlns:p14="http://schemas.microsoft.com/office/powerpoint/2010/main" val="109548048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B1B9F-794B-4ED7-A706-B67BBDFA532B}"/>
              </a:ext>
            </a:extLst>
          </p:cNvPr>
          <p:cNvSpPr>
            <a:spLocks noGrp="1"/>
          </p:cNvSpPr>
          <p:nvPr>
            <p:ph type="title"/>
          </p:nvPr>
        </p:nvSpPr>
        <p:spPr>
          <a:xfrm>
            <a:off x="366713" y="9939"/>
            <a:ext cx="8963025" cy="1143000"/>
          </a:xfrm>
        </p:spPr>
        <p:txBody>
          <a:bodyPr>
            <a:normAutofit/>
          </a:bodyPr>
          <a:lstStyle/>
          <a:p>
            <a:r>
              <a:rPr lang="en-US" sz="3000" b="1" dirty="0"/>
              <a:t>Comparing treatments for hydrocephalus in infants</a:t>
            </a:r>
          </a:p>
        </p:txBody>
      </p:sp>
      <p:pic>
        <p:nvPicPr>
          <p:cNvPr id="5" name="Picture 4">
            <a:extLst>
              <a:ext uri="{FF2B5EF4-FFF2-40B4-BE49-F238E27FC236}">
                <a16:creationId xmlns:a16="http://schemas.microsoft.com/office/drawing/2014/main" id="{B20030F2-3CE6-48C3-BAFE-4E17A59927C2}"/>
              </a:ext>
            </a:extLst>
          </p:cNvPr>
          <p:cNvPicPr>
            <a:picLocks noChangeAspect="1"/>
          </p:cNvPicPr>
          <p:nvPr/>
        </p:nvPicPr>
        <p:blipFill>
          <a:blip r:embed="rId3"/>
          <a:stretch>
            <a:fillRect/>
          </a:stretch>
        </p:blipFill>
        <p:spPr>
          <a:xfrm>
            <a:off x="685800" y="1078301"/>
            <a:ext cx="4970600" cy="2040477"/>
          </a:xfrm>
          <a:prstGeom prst="rect">
            <a:avLst/>
          </a:prstGeom>
          <a:ln w="15875">
            <a:solidFill>
              <a:schemeClr val="tx1">
                <a:lumMod val="50000"/>
                <a:lumOff val="50000"/>
              </a:schemeClr>
            </a:solidFill>
          </a:ln>
          <a:effectLst>
            <a:outerShdw blurRad="127000" dist="50800" dir="2700000" sx="102000" sy="102000" algn="tl" rotWithShape="0">
              <a:prstClr val="black">
                <a:alpha val="29000"/>
              </a:prstClr>
            </a:outerShdw>
          </a:effectLst>
        </p:spPr>
      </p:pic>
      <p:sp>
        <p:nvSpPr>
          <p:cNvPr id="3" name="Text Placeholder 2">
            <a:extLst>
              <a:ext uri="{FF2B5EF4-FFF2-40B4-BE49-F238E27FC236}">
                <a16:creationId xmlns:a16="http://schemas.microsoft.com/office/drawing/2014/main" id="{0B92E286-7951-4688-B725-ADDFE4D1EC77}"/>
              </a:ext>
            </a:extLst>
          </p:cNvPr>
          <p:cNvSpPr>
            <a:spLocks noGrp="1"/>
          </p:cNvSpPr>
          <p:nvPr>
            <p:ph type="body" idx="1"/>
          </p:nvPr>
        </p:nvSpPr>
        <p:spPr>
          <a:xfrm>
            <a:off x="266699" y="3356681"/>
            <a:ext cx="8610601" cy="1932698"/>
          </a:xfrm>
          <a:solidFill>
            <a:srgbClr val="DDEEF3"/>
          </a:solidFill>
          <a:ln w="15875">
            <a:solidFill>
              <a:schemeClr val="tx1">
                <a:lumMod val="50000"/>
                <a:lumOff val="50000"/>
              </a:schemeClr>
            </a:solidFill>
          </a:ln>
        </p:spPr>
        <p:txBody>
          <a:bodyPr tIns="91440">
            <a:noAutofit/>
          </a:bodyPr>
          <a:lstStyle/>
          <a:p>
            <a:pPr marL="0" indent="0">
              <a:lnSpc>
                <a:spcPct val="80000"/>
              </a:lnSpc>
              <a:spcBef>
                <a:spcPts val="0"/>
              </a:spcBef>
              <a:buNone/>
            </a:pPr>
            <a:r>
              <a:rPr lang="en-US" sz="1900" b="1" dirty="0"/>
              <a:t>No significant differences </a:t>
            </a:r>
            <a:r>
              <a:rPr lang="en-US" sz="1900" dirty="0"/>
              <a:t>found between treatment groups at 12 month follow-up</a:t>
            </a:r>
          </a:p>
          <a:p>
            <a:pPr>
              <a:spcBef>
                <a:spcPts val="0"/>
              </a:spcBef>
            </a:pPr>
            <a:r>
              <a:rPr lang="en-US" sz="1700" dirty="0"/>
              <a:t>cognitive score (primary outcome) </a:t>
            </a:r>
          </a:p>
          <a:p>
            <a:pPr>
              <a:spcBef>
                <a:spcPts val="0"/>
              </a:spcBef>
            </a:pPr>
            <a:r>
              <a:rPr lang="en-US" sz="1700" dirty="0"/>
              <a:t>treatment failure, language and motor scores, brain volume (secondary outcomes)</a:t>
            </a:r>
          </a:p>
          <a:p>
            <a:pPr marL="0" lvl="0" indent="0">
              <a:lnSpc>
                <a:spcPct val="80000"/>
              </a:lnSpc>
              <a:spcBef>
                <a:spcPts val="600"/>
              </a:spcBef>
              <a:buNone/>
            </a:pPr>
            <a:r>
              <a:rPr lang="en-US" sz="1900" dirty="0"/>
              <a:t>More research needed to compare treatments </a:t>
            </a:r>
          </a:p>
          <a:p>
            <a:pPr>
              <a:spcBef>
                <a:spcPts val="0"/>
              </a:spcBef>
            </a:pPr>
            <a:r>
              <a:rPr lang="en-US" sz="1700" dirty="0"/>
              <a:t>replicate in N. American population (major causes of hydrocephalus and other factors differ)</a:t>
            </a:r>
          </a:p>
          <a:p>
            <a:pPr>
              <a:spcBef>
                <a:spcPts val="0"/>
              </a:spcBef>
            </a:pPr>
            <a:r>
              <a:rPr lang="en-US" sz="1700" dirty="0"/>
              <a:t>assess long-term outcomes</a:t>
            </a:r>
          </a:p>
          <a:p>
            <a:pPr>
              <a:spcBef>
                <a:spcPts val="0"/>
              </a:spcBef>
            </a:pPr>
            <a:r>
              <a:rPr lang="en-US" sz="1700" dirty="0"/>
              <a:t>determine ideal age to treat</a:t>
            </a:r>
          </a:p>
        </p:txBody>
      </p:sp>
      <p:pic>
        <p:nvPicPr>
          <p:cNvPr id="8" name="Picture 7">
            <a:extLst>
              <a:ext uri="{FF2B5EF4-FFF2-40B4-BE49-F238E27FC236}">
                <a16:creationId xmlns:a16="http://schemas.microsoft.com/office/drawing/2014/main" id="{E44A36DC-BE6C-4D0F-B597-194A24CFE3C8}"/>
              </a:ext>
            </a:extLst>
          </p:cNvPr>
          <p:cNvPicPr>
            <a:picLocks noChangeAspect="1"/>
          </p:cNvPicPr>
          <p:nvPr/>
        </p:nvPicPr>
        <p:blipFill>
          <a:blip r:embed="rId4"/>
          <a:stretch>
            <a:fillRect/>
          </a:stretch>
        </p:blipFill>
        <p:spPr>
          <a:xfrm>
            <a:off x="962647" y="5410200"/>
            <a:ext cx="3668574" cy="776044"/>
          </a:xfrm>
          <a:prstGeom prst="rect">
            <a:avLst/>
          </a:prstGeom>
          <a:effectLst/>
        </p:spPr>
      </p:pic>
      <p:pic>
        <p:nvPicPr>
          <p:cNvPr id="9" name="Picture 8">
            <a:extLst>
              <a:ext uri="{FF2B5EF4-FFF2-40B4-BE49-F238E27FC236}">
                <a16:creationId xmlns:a16="http://schemas.microsoft.com/office/drawing/2014/main" id="{D21C5B8E-E75F-4DFF-8D93-F449D7C78B7D}"/>
              </a:ext>
            </a:extLst>
          </p:cNvPr>
          <p:cNvPicPr>
            <a:picLocks noChangeAspect="1"/>
          </p:cNvPicPr>
          <p:nvPr/>
        </p:nvPicPr>
        <p:blipFill>
          <a:blip r:embed="rId5"/>
          <a:stretch>
            <a:fillRect/>
          </a:stretch>
        </p:blipFill>
        <p:spPr>
          <a:xfrm>
            <a:off x="4724400" y="5410200"/>
            <a:ext cx="3571935" cy="695420"/>
          </a:xfrm>
          <a:prstGeom prst="rect">
            <a:avLst/>
          </a:prstGeom>
        </p:spPr>
      </p:pic>
    </p:spTree>
    <p:extLst>
      <p:ext uri="{BB962C8B-B14F-4D97-AF65-F5344CB8AC3E}">
        <p14:creationId xmlns:p14="http://schemas.microsoft.com/office/powerpoint/2010/main" val="24117252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43340-8B17-43B3-8E9F-7A9B7C992FE2}"/>
              </a:ext>
            </a:extLst>
          </p:cNvPr>
          <p:cNvSpPr>
            <a:spLocks noGrp="1"/>
          </p:cNvSpPr>
          <p:nvPr>
            <p:ph type="title"/>
          </p:nvPr>
        </p:nvSpPr>
        <p:spPr>
          <a:xfrm>
            <a:off x="533400" y="-76200"/>
            <a:ext cx="8229600" cy="1143000"/>
          </a:xfrm>
        </p:spPr>
        <p:txBody>
          <a:bodyPr>
            <a:normAutofit/>
          </a:bodyPr>
          <a:lstStyle/>
          <a:p>
            <a:pPr>
              <a:lnSpc>
                <a:spcPct val="80000"/>
              </a:lnSpc>
            </a:pPr>
            <a:r>
              <a:rPr lang="en-US" sz="3200" b="1" dirty="0"/>
              <a:t>2018 NIH Hydrocephalus Workshop: </a:t>
            </a:r>
            <a:br>
              <a:rPr lang="en-US" sz="3200" b="1" dirty="0"/>
            </a:br>
            <a:r>
              <a:rPr lang="en-US" sz="3000" b="1" dirty="0"/>
              <a:t>State of the Science and Future Directions</a:t>
            </a:r>
          </a:p>
        </p:txBody>
      </p:sp>
      <p:pic>
        <p:nvPicPr>
          <p:cNvPr id="5" name="Picture 4">
            <a:extLst>
              <a:ext uri="{FF2B5EF4-FFF2-40B4-BE49-F238E27FC236}">
                <a16:creationId xmlns:a16="http://schemas.microsoft.com/office/drawing/2014/main" id="{32C902B8-4665-4185-8B05-9A7C1AB684D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6257"/>
                    </a14:imgEffect>
                    <a14:imgEffect>
                      <a14:saturation sat="163000"/>
                    </a14:imgEffect>
                    <a14:imgEffect>
                      <a14:brightnessContrast contrast="-40000"/>
                    </a14:imgEffect>
                  </a14:imgLayer>
                </a14:imgProps>
              </a:ext>
            </a:extLst>
          </a:blip>
          <a:stretch>
            <a:fillRect/>
          </a:stretch>
        </p:blipFill>
        <p:spPr>
          <a:xfrm>
            <a:off x="387626" y="1590795"/>
            <a:ext cx="2503894" cy="2524005"/>
          </a:xfrm>
          <a:prstGeom prst="rect">
            <a:avLst/>
          </a:prstGeom>
          <a:effectLst>
            <a:outerShdw blurRad="127000" dist="50800" dir="2700000" sx="102000" sy="102000" algn="tl" rotWithShape="0">
              <a:prstClr val="black">
                <a:alpha val="29000"/>
              </a:prstClr>
            </a:outerShdw>
          </a:effectLst>
        </p:spPr>
      </p:pic>
      <p:sp>
        <p:nvSpPr>
          <p:cNvPr id="3" name="Text Placeholder 2">
            <a:extLst>
              <a:ext uri="{FF2B5EF4-FFF2-40B4-BE49-F238E27FC236}">
                <a16:creationId xmlns:a16="http://schemas.microsoft.com/office/drawing/2014/main" id="{6D8270B6-55B8-442D-839C-DAE95A3E147E}"/>
              </a:ext>
            </a:extLst>
          </p:cNvPr>
          <p:cNvSpPr>
            <a:spLocks noGrp="1"/>
          </p:cNvSpPr>
          <p:nvPr>
            <p:ph type="body" idx="1"/>
          </p:nvPr>
        </p:nvSpPr>
        <p:spPr>
          <a:xfrm>
            <a:off x="3269974" y="1295400"/>
            <a:ext cx="5486400" cy="4267200"/>
          </a:xfrm>
          <a:solidFill>
            <a:srgbClr val="DDEEF3"/>
          </a:solidFill>
          <a:ln w="12700">
            <a:solidFill>
              <a:schemeClr val="tx1">
                <a:lumMod val="50000"/>
                <a:lumOff val="50000"/>
              </a:schemeClr>
            </a:solidFill>
          </a:ln>
        </p:spPr>
        <p:txBody>
          <a:bodyPr tIns="91440">
            <a:noAutofit/>
          </a:bodyPr>
          <a:lstStyle/>
          <a:p>
            <a:pPr marL="0" lvl="0" indent="0">
              <a:lnSpc>
                <a:spcPct val="80000"/>
              </a:lnSpc>
              <a:spcBef>
                <a:spcPts val="0"/>
              </a:spcBef>
              <a:buNone/>
            </a:pPr>
            <a:r>
              <a:rPr lang="en-US" sz="2000" b="1" i="1" dirty="0"/>
              <a:t>Genetics of hydrocephalus</a:t>
            </a:r>
          </a:p>
          <a:p>
            <a:pPr>
              <a:lnSpc>
                <a:spcPct val="80000"/>
              </a:lnSpc>
              <a:spcBef>
                <a:spcPts val="0"/>
              </a:spcBef>
              <a:spcAft>
                <a:spcPts val="600"/>
              </a:spcAft>
            </a:pPr>
            <a:r>
              <a:rPr lang="en-US" sz="1800" dirty="0"/>
              <a:t>most congenital hydrocephalus may be genetic, but known genes account for small fraction</a:t>
            </a:r>
          </a:p>
          <a:p>
            <a:pPr>
              <a:lnSpc>
                <a:spcPct val="80000"/>
              </a:lnSpc>
              <a:spcBef>
                <a:spcPts val="0"/>
              </a:spcBef>
              <a:spcAft>
                <a:spcPts val="600"/>
              </a:spcAft>
            </a:pPr>
            <a:r>
              <a:rPr lang="en-US" sz="1800" dirty="0"/>
              <a:t>genes may predispose to normal pressure hydrocephalus (NPH), combined with other stressors</a:t>
            </a:r>
          </a:p>
          <a:p>
            <a:pPr marL="0" lvl="0" indent="0">
              <a:lnSpc>
                <a:spcPct val="80000"/>
              </a:lnSpc>
              <a:spcBef>
                <a:spcPts val="600"/>
              </a:spcBef>
              <a:buNone/>
            </a:pPr>
            <a:r>
              <a:rPr lang="en-US" sz="2000" b="1" i="1" dirty="0"/>
              <a:t>Adult hydrocephalus</a:t>
            </a:r>
          </a:p>
          <a:p>
            <a:pPr>
              <a:lnSpc>
                <a:spcPct val="80000"/>
              </a:lnSpc>
              <a:spcBef>
                <a:spcPts val="0"/>
              </a:spcBef>
              <a:spcAft>
                <a:spcPts val="600"/>
              </a:spcAft>
            </a:pPr>
            <a:r>
              <a:rPr lang="en-US" sz="1800" dirty="0"/>
              <a:t>definition/diagnosis of idiopathic NPH and its relationship to neurodegenerative diseases</a:t>
            </a:r>
          </a:p>
          <a:p>
            <a:pPr>
              <a:lnSpc>
                <a:spcPct val="80000"/>
              </a:lnSpc>
              <a:spcBef>
                <a:spcPts val="0"/>
              </a:spcBef>
              <a:spcAft>
                <a:spcPts val="600"/>
              </a:spcAft>
            </a:pPr>
            <a:r>
              <a:rPr lang="en-US" sz="1800" dirty="0"/>
              <a:t>need for evidence on effectiveness of shunts for NPH</a:t>
            </a:r>
          </a:p>
          <a:p>
            <a:pPr marL="0" indent="0">
              <a:lnSpc>
                <a:spcPct val="80000"/>
              </a:lnSpc>
              <a:spcBef>
                <a:spcPts val="600"/>
              </a:spcBef>
              <a:buNone/>
            </a:pPr>
            <a:r>
              <a:rPr lang="en-US" sz="2000" b="1" i="1" dirty="0"/>
              <a:t>Preclinical research </a:t>
            </a:r>
          </a:p>
          <a:p>
            <a:pPr>
              <a:lnSpc>
                <a:spcPct val="80000"/>
              </a:lnSpc>
              <a:spcBef>
                <a:spcPts val="0"/>
              </a:spcBef>
              <a:spcAft>
                <a:spcPts val="600"/>
              </a:spcAft>
            </a:pPr>
            <a:r>
              <a:rPr lang="en-US" sz="1800" dirty="0"/>
              <a:t>immune and inflammatory processes</a:t>
            </a:r>
          </a:p>
          <a:p>
            <a:pPr>
              <a:lnSpc>
                <a:spcPct val="80000"/>
              </a:lnSpc>
              <a:spcBef>
                <a:spcPts val="0"/>
              </a:spcBef>
              <a:spcAft>
                <a:spcPts val="600"/>
              </a:spcAft>
            </a:pPr>
            <a:r>
              <a:rPr lang="en-US" sz="1800" dirty="0"/>
              <a:t>opportunities for basic/clinical research collaboration</a:t>
            </a:r>
          </a:p>
          <a:p>
            <a:pPr marL="0" lvl="0" indent="0">
              <a:lnSpc>
                <a:spcPct val="80000"/>
              </a:lnSpc>
              <a:spcBef>
                <a:spcPts val="600"/>
              </a:spcBef>
              <a:buNone/>
            </a:pPr>
            <a:r>
              <a:rPr lang="en-US" sz="2000" b="1" i="1" dirty="0"/>
              <a:t>Clinical research</a:t>
            </a:r>
          </a:p>
          <a:p>
            <a:pPr>
              <a:lnSpc>
                <a:spcPct val="80000"/>
              </a:lnSpc>
              <a:spcBef>
                <a:spcPts val="0"/>
              </a:spcBef>
              <a:spcAft>
                <a:spcPts val="600"/>
              </a:spcAft>
            </a:pPr>
            <a:r>
              <a:rPr lang="en-US" sz="1800" dirty="0"/>
              <a:t>how to assess and compare surgical approaches</a:t>
            </a:r>
          </a:p>
          <a:p>
            <a:pPr>
              <a:lnSpc>
                <a:spcPct val="80000"/>
              </a:lnSpc>
              <a:spcBef>
                <a:spcPts val="0"/>
              </a:spcBef>
              <a:spcAft>
                <a:spcPts val="600"/>
              </a:spcAft>
            </a:pPr>
            <a:r>
              <a:rPr lang="en-US" sz="1800" dirty="0"/>
              <a:t>identifying outcome measures</a:t>
            </a:r>
          </a:p>
        </p:txBody>
      </p:sp>
      <p:sp>
        <p:nvSpPr>
          <p:cNvPr id="8" name="TextBox 7">
            <a:extLst>
              <a:ext uri="{FF2B5EF4-FFF2-40B4-BE49-F238E27FC236}">
                <a16:creationId xmlns:a16="http://schemas.microsoft.com/office/drawing/2014/main" id="{5E35EB06-4932-4082-8776-AFAC2445C6DA}"/>
              </a:ext>
            </a:extLst>
          </p:cNvPr>
          <p:cNvSpPr txBox="1"/>
          <p:nvPr/>
        </p:nvSpPr>
        <p:spPr>
          <a:xfrm>
            <a:off x="387626" y="4267200"/>
            <a:ext cx="2584174" cy="1600438"/>
          </a:xfrm>
          <a:prstGeom prst="rect">
            <a:avLst/>
          </a:prstGeom>
          <a:noFill/>
        </p:spPr>
        <p:txBody>
          <a:bodyPr wrap="square" rtlCol="0">
            <a:spAutoFit/>
          </a:bodyPr>
          <a:lstStyle/>
          <a:p>
            <a:r>
              <a:rPr lang="en-US" b="1" dirty="0"/>
              <a:t>April 18-19, 2018</a:t>
            </a:r>
          </a:p>
          <a:p>
            <a:r>
              <a:rPr lang="en-US" sz="1600" dirty="0"/>
              <a:t>Sponsored by NINDS and the Hydrocephalus Association, in partnership with the Hydrocephalus Clinical Research Network (HCRN)</a:t>
            </a:r>
          </a:p>
        </p:txBody>
      </p:sp>
    </p:spTree>
    <p:extLst>
      <p:ext uri="{BB962C8B-B14F-4D97-AF65-F5344CB8AC3E}">
        <p14:creationId xmlns:p14="http://schemas.microsoft.com/office/powerpoint/2010/main" val="115504787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p:nvPr>
            <p:custDataLst>
              <p:tags r:id="rId2"/>
            </p:custDataLst>
          </p:nvPr>
        </p:nvSpPr>
        <p:spPr>
          <a:xfrm>
            <a:off x="4196614" y="-5318"/>
            <a:ext cx="4947385" cy="833780"/>
          </a:xfrm>
          <a:prstGeom prst="rect">
            <a:avLst/>
          </a:prstGeom>
        </p:spPr>
        <p:txBody>
          <a:bodyPr>
            <a:normAutofit fontScale="45000" lnSpcReduction="20000"/>
          </a:bodyPr>
          <a:lstStyle>
            <a:defPPr>
              <a:defRPr lang="en-US" smtId="4294967295"/>
            </a:defPPr>
            <a:lvl1pPr marL="0" algn="ctr" defTabSz="457200" rtl="0" eaLnBrk="1" latinLnBrk="0" hangingPunct="1">
              <a:spcBef>
                <a:spcPct val="0"/>
              </a:spcBef>
              <a:buNone/>
              <a:defRPr sz="4000" kern="1200">
                <a:solidFill>
                  <a:schemeClr val="tx1"/>
                </a:solidFill>
                <a:latin typeface="+mj-lt"/>
                <a:ea typeface="+mj-ea"/>
                <a:cs typeface="+mj-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ctr" defTabSz="457200" rtl="0" eaLnBrk="1" fontAlgn="auto" latinLnBrk="0" hangingPunct="1">
              <a:lnSpc>
                <a:spcPct val="80000"/>
              </a:lnSpc>
              <a:spcBef>
                <a:spcPct val="0"/>
              </a:spcBef>
              <a:spcAft>
                <a:spcPct val="0"/>
              </a:spcAft>
              <a:buClrTx/>
              <a:buSzTx/>
              <a:buFontTx/>
              <a:buNone/>
              <a:tabLst/>
              <a:defRPr/>
            </a:pPr>
            <a:endParaRPr kumimoji="0" lang="en-US" sz="2100" b="1" i="0" u="none" strike="noStrike" kern="1200" cap="none" spc="0" normalizeH="0" baseline="0" noProof="0">
              <a:ln>
                <a:noFill/>
              </a:ln>
              <a:solidFill>
                <a:srgbClr val="92D050"/>
              </a:solidFill>
              <a:effectLst/>
              <a:uLnTx/>
              <a:uFillTx/>
              <a:latin typeface="Calibri"/>
              <a:ea typeface="+mj-ea"/>
              <a:cs typeface="Arial"/>
            </a:endParaRPr>
          </a:p>
          <a:p>
            <a:pPr marL="0" marR="0" lvl="0" indent="0" algn="ctr" defTabSz="457200" rtl="0" eaLnBrk="1" fontAlgn="auto" latinLnBrk="0" hangingPunct="1">
              <a:lnSpc>
                <a:spcPct val="80000"/>
              </a:lnSpc>
              <a:spcBef>
                <a:spcPct val="0"/>
              </a:spcBef>
              <a:spcAft>
                <a:spcPct val="0"/>
              </a:spcAft>
              <a:buClrTx/>
              <a:buSzTx/>
              <a:buFontTx/>
              <a:buNone/>
              <a:tabLst/>
              <a:defRPr/>
            </a:pPr>
            <a:r>
              <a:rPr kumimoji="0" lang="en-US" sz="6900" b="1" i="0" u="none" strike="noStrike" kern="1200" cap="none" spc="0" normalizeH="0" baseline="0" noProof="0">
                <a:ln>
                  <a:noFill/>
                </a:ln>
                <a:solidFill>
                  <a:prstClr val="white"/>
                </a:solidFill>
                <a:effectLst/>
                <a:uLnTx/>
                <a:uFillTx/>
                <a:latin typeface="Calibri"/>
                <a:ea typeface="+mj-ea"/>
                <a:cs typeface="Arial"/>
              </a:rPr>
              <a:t>Next Generation Human Invasive Devices</a:t>
            </a:r>
            <a:endParaRPr kumimoji="0" lang="en-US" sz="6900" b="1" i="0" u="none" strike="noStrike" kern="1200" cap="none" spc="0" normalizeH="0" baseline="0" noProof="0">
              <a:ln>
                <a:noFill/>
              </a:ln>
              <a:solidFill>
                <a:srgbClr val="92D050"/>
              </a:solidFill>
              <a:effectLst/>
              <a:uLnTx/>
              <a:uFillTx/>
              <a:latin typeface="Calibri"/>
              <a:ea typeface="+mj-ea"/>
              <a:cs typeface="Arial"/>
            </a:endParaRPr>
          </a:p>
          <a:p>
            <a:pPr marL="0" marR="0" lvl="0" indent="0" algn="ctr" defTabSz="457200" rtl="0" eaLnBrk="1" fontAlgn="auto" latinLnBrk="0" hangingPunct="1">
              <a:lnSpc>
                <a:spcPct val="8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uLnTx/>
              <a:uFillTx/>
              <a:latin typeface="Calibri"/>
              <a:ea typeface="+mj-ea"/>
              <a:cs typeface="Arial"/>
            </a:endParaRPr>
          </a:p>
        </p:txBody>
      </p:sp>
      <p:graphicFrame>
        <p:nvGraphicFramePr>
          <p:cNvPr id="7" name="Table 6">
            <a:extLst>
              <a:ext uri="{FF2B5EF4-FFF2-40B4-BE49-F238E27FC236}">
                <a16:creationId xmlns:a16="http://schemas.microsoft.com/office/drawing/2014/main" id="{23CF800F-C5E0-4BF4-87F4-AC64F018AE7A}"/>
              </a:ext>
            </a:extLst>
          </p:cNvPr>
          <p:cNvGraphicFramePr>
            <a:graphicFrameLocks noGrp="1"/>
          </p:cNvGraphicFramePr>
          <p:nvPr>
            <p:extLst/>
          </p:nvPr>
        </p:nvGraphicFramePr>
        <p:xfrm>
          <a:off x="-1" y="828462"/>
          <a:ext cx="9144000" cy="3263552"/>
        </p:xfrm>
        <a:graphic>
          <a:graphicData uri="http://schemas.openxmlformats.org/drawingml/2006/table">
            <a:tbl>
              <a:tblPr firstRow="1" bandRow="1">
                <a:tableStyleId>{5C22544A-7EE6-4342-B048-85BDC9FD1C3A}</a:tableStyleId>
              </a:tblPr>
              <a:tblGrid>
                <a:gridCol w="999461">
                  <a:extLst>
                    <a:ext uri="{9D8B030D-6E8A-4147-A177-3AD203B41FA5}">
                      <a16:colId xmlns:a16="http://schemas.microsoft.com/office/drawing/2014/main" val="2620346330"/>
                    </a:ext>
                  </a:extLst>
                </a:gridCol>
                <a:gridCol w="1850066">
                  <a:extLst>
                    <a:ext uri="{9D8B030D-6E8A-4147-A177-3AD203B41FA5}">
                      <a16:colId xmlns:a16="http://schemas.microsoft.com/office/drawing/2014/main" val="3789314874"/>
                    </a:ext>
                  </a:extLst>
                </a:gridCol>
                <a:gridCol w="6294473">
                  <a:extLst>
                    <a:ext uri="{9D8B030D-6E8A-4147-A177-3AD203B41FA5}">
                      <a16:colId xmlns:a16="http://schemas.microsoft.com/office/drawing/2014/main" val="3853556860"/>
                    </a:ext>
                  </a:extLst>
                </a:gridCol>
              </a:tblGrid>
              <a:tr h="255136">
                <a:tc>
                  <a:txBody>
                    <a:bodyPr/>
                    <a:lstStyle/>
                    <a:p>
                      <a:pPr algn="ctr"/>
                      <a:r>
                        <a:rPr lang="en-US" dirty="0"/>
                        <a:t>Funding Year</a:t>
                      </a:r>
                    </a:p>
                  </a:txBody>
                  <a:tcPr anchor="ctr"/>
                </a:tc>
                <a:tc>
                  <a:txBody>
                    <a:bodyPr/>
                    <a:lstStyle/>
                    <a:p>
                      <a:pPr algn="ctr"/>
                      <a:r>
                        <a:rPr lang="en-US" dirty="0"/>
                        <a:t>PIs</a:t>
                      </a:r>
                    </a:p>
                  </a:txBody>
                  <a:tcPr anchor="ctr"/>
                </a:tc>
                <a:tc>
                  <a:txBody>
                    <a:bodyPr/>
                    <a:lstStyle/>
                    <a:p>
                      <a:pPr algn="ctr"/>
                      <a:r>
                        <a:rPr lang="en-US" dirty="0"/>
                        <a:t>Title</a:t>
                      </a:r>
                    </a:p>
                  </a:txBody>
                  <a:tcPr anchor="ctr"/>
                </a:tc>
                <a:extLst>
                  <a:ext uri="{0D108BD9-81ED-4DB2-BD59-A6C34878D82A}">
                    <a16:rowId xmlns:a16="http://schemas.microsoft.com/office/drawing/2014/main" val="851471205"/>
                  </a:ext>
                </a:extLst>
              </a:tr>
              <a:tr h="398432">
                <a:tc>
                  <a:txBody>
                    <a:bodyPr/>
                    <a:lstStyle/>
                    <a:p>
                      <a:pPr algn="ctr"/>
                      <a:r>
                        <a:rPr lang="en-US" sz="1600" b="1" dirty="0"/>
                        <a:t>2017</a:t>
                      </a:r>
                    </a:p>
                  </a:txBody>
                  <a:tcPr anchor="ctr"/>
                </a:tc>
                <a:tc>
                  <a:txBody>
                    <a:bodyPr/>
                    <a:lstStyle/>
                    <a:p>
                      <a:pPr algn="ctr"/>
                      <a:r>
                        <a:rPr lang="en-US" sz="1600" b="1" dirty="0"/>
                        <a:t>Lee Fisher</a:t>
                      </a:r>
                    </a:p>
                    <a:p>
                      <a:pPr algn="ctr"/>
                      <a:r>
                        <a:rPr lang="en-US" sz="1600" b="1" dirty="0"/>
                        <a:t>Douglas J Weber</a:t>
                      </a:r>
                    </a:p>
                  </a:txBody>
                  <a:tcPr anchor="ctr"/>
                </a:tc>
                <a:tc>
                  <a:txBody>
                    <a:bodyPr/>
                    <a:lstStyle/>
                    <a:p>
                      <a:pPr algn="ctr"/>
                      <a:r>
                        <a:rPr lang="en-US" sz="1600" dirty="0">
                          <a:hlinkClick r:id="rId5"/>
                        </a:rPr>
                        <a:t>Spinal root stimulation for restoration of function in lower-limb amputees</a:t>
                      </a:r>
                      <a:endParaRPr lang="en-US" sz="1600" dirty="0"/>
                    </a:p>
                  </a:txBody>
                  <a:tcPr anchor="ctr"/>
                </a:tc>
                <a:extLst>
                  <a:ext uri="{0D108BD9-81ED-4DB2-BD59-A6C34878D82A}">
                    <a16:rowId xmlns:a16="http://schemas.microsoft.com/office/drawing/2014/main" val="4039943937"/>
                  </a:ext>
                </a:extLst>
              </a:tr>
              <a:tr h="398432">
                <a:tc>
                  <a:txBody>
                    <a:bodyPr/>
                    <a:lstStyle/>
                    <a:p>
                      <a:pPr algn="ctr"/>
                      <a:r>
                        <a:rPr lang="en-US" sz="1600" b="1" dirty="0"/>
                        <a:t>2017</a:t>
                      </a:r>
                    </a:p>
                  </a:txBody>
                  <a:tcPr anchor="ctr"/>
                </a:tc>
                <a:tc>
                  <a:txBody>
                    <a:bodyPr/>
                    <a:lstStyle/>
                    <a:p>
                      <a:pPr algn="ctr"/>
                      <a:r>
                        <a:rPr lang="en-US" sz="1600" b="1" dirty="0"/>
                        <a:t>Helen </a:t>
                      </a:r>
                      <a:r>
                        <a:rPr lang="en-US" sz="1600" b="1" dirty="0" err="1"/>
                        <a:t>Mayberg</a:t>
                      </a:r>
                      <a:endParaRPr lang="en-US" sz="1600" b="1" dirty="0"/>
                    </a:p>
                  </a:txBody>
                  <a:tcPr anchor="ctr"/>
                </a:tc>
                <a:tc>
                  <a:txBody>
                    <a:bodyPr/>
                    <a:lstStyle/>
                    <a:p>
                      <a:pPr algn="ctr"/>
                      <a:r>
                        <a:rPr lang="en-US" sz="1600" dirty="0">
                          <a:hlinkClick r:id="rId6"/>
                        </a:rPr>
                        <a:t>Electrophysiological Biomarkers to Optimize DBS for Depression</a:t>
                      </a:r>
                      <a:endParaRPr lang="en-US" sz="1600" dirty="0"/>
                    </a:p>
                  </a:txBody>
                  <a:tcPr anchor="ctr"/>
                </a:tc>
                <a:extLst>
                  <a:ext uri="{0D108BD9-81ED-4DB2-BD59-A6C34878D82A}">
                    <a16:rowId xmlns:a16="http://schemas.microsoft.com/office/drawing/2014/main" val="1251778238"/>
                  </a:ext>
                </a:extLst>
              </a:tr>
              <a:tr h="733953">
                <a:tc>
                  <a:txBody>
                    <a:bodyPr/>
                    <a:lstStyle/>
                    <a:p>
                      <a:pPr algn="ctr"/>
                      <a:r>
                        <a:rPr lang="en-US" sz="1600" b="1" dirty="0"/>
                        <a:t>2017</a:t>
                      </a:r>
                    </a:p>
                  </a:txBody>
                  <a:tcPr anchor="ctr"/>
                </a:tc>
                <a:tc>
                  <a:txBody>
                    <a:bodyPr/>
                    <a:lstStyle/>
                    <a:p>
                      <a:pPr algn="ctr"/>
                      <a:r>
                        <a:rPr lang="en-US" sz="1600" b="1" dirty="0"/>
                        <a:t>Sameer </a:t>
                      </a:r>
                      <a:r>
                        <a:rPr lang="en-US" sz="1600" b="1" dirty="0" err="1"/>
                        <a:t>Sheth</a:t>
                      </a:r>
                      <a:endParaRPr lang="en-US" sz="1600" b="1" dirty="0"/>
                    </a:p>
                    <a:p>
                      <a:pPr algn="ctr"/>
                      <a:r>
                        <a:rPr lang="en-US" sz="1600" b="1" dirty="0"/>
                        <a:t>Jeffrey F Cohn</a:t>
                      </a:r>
                    </a:p>
                    <a:p>
                      <a:pPr algn="ctr"/>
                      <a:r>
                        <a:rPr lang="en-US" sz="1600" b="1" dirty="0"/>
                        <a:t>Wayne K Goodman</a:t>
                      </a:r>
                    </a:p>
                    <a:p>
                      <a:pPr algn="ctr"/>
                      <a:r>
                        <a:rPr lang="en-US" sz="1600" b="1" dirty="0"/>
                        <a:t>Nader </a:t>
                      </a:r>
                      <a:r>
                        <a:rPr lang="en-US" sz="1600" b="1" dirty="0" err="1"/>
                        <a:t>Pouratian</a:t>
                      </a:r>
                      <a:endParaRPr lang="en-US" sz="1600" b="1" dirty="0"/>
                    </a:p>
                  </a:txBody>
                  <a:tcPr anchor="ctr"/>
                </a:tc>
                <a:tc>
                  <a:txBody>
                    <a:bodyPr/>
                    <a:lstStyle/>
                    <a:p>
                      <a:pPr algn="ctr"/>
                      <a:r>
                        <a:rPr lang="en-US" sz="1600" dirty="0">
                          <a:hlinkClick r:id="rId7"/>
                        </a:rPr>
                        <a:t>Deep brain stimulation for depression using directional current steering an individualized network targeting</a:t>
                      </a:r>
                      <a:endParaRPr lang="en-US" sz="1600" dirty="0"/>
                    </a:p>
                  </a:txBody>
                  <a:tcPr anchor="ctr"/>
                </a:tc>
                <a:extLst>
                  <a:ext uri="{0D108BD9-81ED-4DB2-BD59-A6C34878D82A}">
                    <a16:rowId xmlns:a16="http://schemas.microsoft.com/office/drawing/2014/main" val="1369353331"/>
                  </a:ext>
                </a:extLst>
              </a:tr>
              <a:tr h="398432">
                <a:tc>
                  <a:txBody>
                    <a:bodyPr/>
                    <a:lstStyle/>
                    <a:p>
                      <a:pPr algn="ctr"/>
                      <a:r>
                        <a:rPr lang="en-US" sz="1600" b="1" dirty="0"/>
                        <a:t>2017</a:t>
                      </a:r>
                    </a:p>
                  </a:txBody>
                  <a:tcPr anchor="ctr"/>
                </a:tc>
                <a:tc>
                  <a:txBody>
                    <a:bodyPr/>
                    <a:lstStyle/>
                    <a:p>
                      <a:pPr algn="ctr"/>
                      <a:r>
                        <a:rPr lang="en-US" sz="1600" b="1" dirty="0"/>
                        <a:t>Dennis Turner</a:t>
                      </a:r>
                    </a:p>
                  </a:txBody>
                  <a:tcPr anchor="ctr"/>
                </a:tc>
                <a:tc>
                  <a:txBody>
                    <a:bodyPr/>
                    <a:lstStyle/>
                    <a:p>
                      <a:pPr algn="ctr"/>
                      <a:r>
                        <a:rPr lang="en-US" sz="1600" dirty="0">
                          <a:hlinkClick r:id="rId8"/>
                        </a:rPr>
                        <a:t>Scalar Closed-Loop STN/</a:t>
                      </a:r>
                      <a:r>
                        <a:rPr lang="en-US" sz="1600" dirty="0" err="1">
                          <a:hlinkClick r:id="rId8"/>
                        </a:rPr>
                        <a:t>GPi</a:t>
                      </a:r>
                      <a:r>
                        <a:rPr lang="en-US" sz="1600" dirty="0">
                          <a:hlinkClick r:id="rId8"/>
                        </a:rPr>
                        <a:t> DBS Based on Evoked and Spontaneous Potentials</a:t>
                      </a:r>
                      <a:endParaRPr lang="en-US" sz="1600" dirty="0"/>
                    </a:p>
                  </a:txBody>
                  <a:tcPr anchor="ctr"/>
                </a:tc>
                <a:extLst>
                  <a:ext uri="{0D108BD9-81ED-4DB2-BD59-A6C34878D82A}">
                    <a16:rowId xmlns:a16="http://schemas.microsoft.com/office/drawing/2014/main" val="2063677945"/>
                  </a:ext>
                </a:extLst>
              </a:tr>
            </a:tbl>
          </a:graphicData>
        </a:graphic>
      </p:graphicFrame>
      <p:sp>
        <p:nvSpPr>
          <p:cNvPr id="2" name="Rectangle 1">
            <a:extLst>
              <a:ext uri="{FF2B5EF4-FFF2-40B4-BE49-F238E27FC236}">
                <a16:creationId xmlns:a16="http://schemas.microsoft.com/office/drawing/2014/main" id="{961F36F1-099B-40D0-90BF-0956ED92FC65}"/>
              </a:ext>
            </a:extLst>
          </p:cNvPr>
          <p:cNvSpPr/>
          <p:nvPr/>
        </p:nvSpPr>
        <p:spPr>
          <a:xfrm>
            <a:off x="1169581" y="4476331"/>
            <a:ext cx="6953692" cy="923330"/>
          </a:xfrm>
          <a:prstGeom prst="rect">
            <a:avLst/>
          </a:prstGeom>
          <a:solidFill>
            <a:schemeClr val="accent6">
              <a:lumMod val="20000"/>
              <a:lumOff val="80000"/>
            </a:schemeClr>
          </a:solidFill>
          <a:ln w="15875">
            <a:solidFill>
              <a:schemeClr val="tx1">
                <a:lumMod val="50000"/>
                <a:lumOff val="50000"/>
              </a:schemeClr>
            </a:solidFill>
            <a:bevel/>
          </a:ln>
        </p:spPr>
        <p:txBody>
          <a:bodyPr wrap="square">
            <a:spAutoFit/>
          </a:bodyPr>
          <a:lstStyle/>
          <a:p>
            <a:pPr algn="ctr"/>
            <a:r>
              <a:rPr lang="en-US" b="1" dirty="0"/>
              <a:t>BRAIN Initiative Public-Private Partnership Program</a:t>
            </a:r>
            <a:r>
              <a:rPr lang="en-US" dirty="0"/>
              <a:t>: </a:t>
            </a:r>
          </a:p>
          <a:p>
            <a:pPr algn="ctr"/>
            <a:r>
              <a:rPr lang="en-US" dirty="0"/>
              <a:t>Industry Partnerships to Facilitate Early Access to Neuromodulation and Recording Devices for Human Clinical Studies</a:t>
            </a:r>
          </a:p>
        </p:txBody>
      </p:sp>
      <p:sp>
        <p:nvSpPr>
          <p:cNvPr id="3" name="Rectangle 2">
            <a:extLst>
              <a:ext uri="{FF2B5EF4-FFF2-40B4-BE49-F238E27FC236}">
                <a16:creationId xmlns:a16="http://schemas.microsoft.com/office/drawing/2014/main" id="{08F10C7F-8C95-4E80-A9CE-0522656BB94E}"/>
              </a:ext>
            </a:extLst>
          </p:cNvPr>
          <p:cNvSpPr/>
          <p:nvPr/>
        </p:nvSpPr>
        <p:spPr>
          <a:xfrm>
            <a:off x="1357720" y="5516619"/>
            <a:ext cx="6765553" cy="369332"/>
          </a:xfrm>
          <a:prstGeom prst="rect">
            <a:avLst/>
          </a:prstGeom>
        </p:spPr>
        <p:txBody>
          <a:bodyPr wrap="square">
            <a:spAutoFit/>
          </a:bodyPr>
          <a:lstStyle/>
          <a:p>
            <a:r>
              <a:rPr lang="en-US" dirty="0">
                <a:hlinkClick r:id="rId9"/>
              </a:rPr>
              <a:t>https://www.braininitiative.nih.gov/resources/brain_ppp/index.htm</a:t>
            </a:r>
            <a:r>
              <a:rPr lang="en-US" dirty="0"/>
              <a:t> </a:t>
            </a:r>
          </a:p>
        </p:txBody>
      </p:sp>
    </p:spTree>
    <p:custDataLst>
      <p:tags r:id="rId1"/>
    </p:custDataLst>
    <p:extLst>
      <p:ext uri="{BB962C8B-B14F-4D97-AF65-F5344CB8AC3E}">
        <p14:creationId xmlns:p14="http://schemas.microsoft.com/office/powerpoint/2010/main" val="341883086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3D03658-F2AB-476D-90A4-A2698C7C3B9B}"/>
              </a:ext>
            </a:extLst>
          </p:cNvPr>
          <p:cNvSpPr/>
          <p:nvPr>
            <p:custDataLst>
              <p:tags r:id="rId2"/>
            </p:custDataLst>
          </p:nvPr>
        </p:nvSpPr>
        <p:spPr>
          <a:xfrm>
            <a:off x="-1" y="6041424"/>
            <a:ext cx="3495676" cy="8165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smtId="4294967295"/>
            </a:defPPr>
            <a:lvl1pPr marL="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1pPr>
            <a:lvl2pPr marL="457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2pPr>
            <a:lvl3pPr marL="914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3pPr>
            <a:lvl4pPr marL="1371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4pPr>
            <a:lvl5pPr marL="18288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5pPr>
            <a:lvl6pPr marL="22860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6pPr>
            <a:lvl7pPr marL="27432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7pPr>
            <a:lvl8pPr marL="32004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8pPr>
            <a:lvl9pPr marL="3657600" marR="0" indent="0" algn="l" defTabSz="4572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9pPr>
          </a:lstStyle>
          <a:p>
            <a:pPr marL="0" marR="0" lvl="0" indent="0" algn="ctr" defTabSz="4572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Arial"/>
              <a:sym typeface="Wingdings"/>
            </a:endParaRPr>
          </a:p>
        </p:txBody>
      </p:sp>
      <p:sp>
        <p:nvSpPr>
          <p:cNvPr id="18" name="Rectangle 17">
            <a:extLst>
              <a:ext uri="{FF2B5EF4-FFF2-40B4-BE49-F238E27FC236}">
                <a16:creationId xmlns:a16="http://schemas.microsoft.com/office/drawing/2014/main" id="{28C20C89-2180-4C45-AE0A-D78604717DA0}"/>
              </a:ext>
            </a:extLst>
          </p:cNvPr>
          <p:cNvSpPr/>
          <p:nvPr>
            <p:custDataLst>
              <p:tags r:id="rId3"/>
            </p:custDataLst>
          </p:nvPr>
        </p:nvSpPr>
        <p:spPr>
          <a:xfrm>
            <a:off x="3109660" y="202229"/>
            <a:ext cx="5565352" cy="553998"/>
          </a:xfrm>
          <a:prstGeom prst="rect">
            <a:avLst/>
          </a:prstGeom>
        </p:spPr>
        <p:txBody>
          <a:bodyPr wrap="squar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341313" marR="0" lvl="0" indent="-341313" algn="r" defTabSz="457200" rtl="0" eaLnBrk="1" fontAlgn="auto" latinLnBrk="0" hangingPunct="1">
              <a:lnSpc>
                <a:spcPts val="3600"/>
              </a:lnSpc>
              <a:spcBef>
                <a:spcPct val="0"/>
              </a:spcBef>
              <a:spcAft>
                <a:spcPts val="1800"/>
              </a:spcAft>
              <a:buClrTx/>
              <a:buSzTx/>
              <a:buFontTx/>
              <a:buNone/>
              <a:tabLst/>
              <a:defRPr/>
            </a:pPr>
            <a:endParaRPr kumimoji="0" lang="en-US" sz="3200" b="1" i="1" u="none" strike="noStrike" kern="1200" cap="none" spc="0" normalizeH="0" baseline="0" noProof="0">
              <a:ln>
                <a:noFill/>
              </a:ln>
              <a:solidFill>
                <a:srgbClr val="FFFF00"/>
              </a:solidFill>
              <a:effectLst/>
              <a:uLnTx/>
              <a:uFillTx/>
              <a:latin typeface="Calibri"/>
              <a:cs typeface="Arial"/>
            </a:endParaRPr>
          </a:p>
        </p:txBody>
      </p:sp>
      <p:sp>
        <p:nvSpPr>
          <p:cNvPr id="11" name="Rectangle 10">
            <a:extLst>
              <a:ext uri="{FF2B5EF4-FFF2-40B4-BE49-F238E27FC236}">
                <a16:creationId xmlns:a16="http://schemas.microsoft.com/office/drawing/2014/main" id="{DFBD2937-53B2-4507-87F8-3722A0628743}"/>
              </a:ext>
            </a:extLst>
          </p:cNvPr>
          <p:cNvSpPr/>
          <p:nvPr>
            <p:custDataLst>
              <p:tags r:id="rId4"/>
            </p:custDataLst>
          </p:nvPr>
        </p:nvSpPr>
        <p:spPr>
          <a:xfrm>
            <a:off x="3826810" y="898520"/>
            <a:ext cx="5169847" cy="2985433"/>
          </a:xfrm>
          <a:prstGeom prst="rect">
            <a:avLst/>
          </a:prstGeom>
        </p:spPr>
        <p:txBody>
          <a:bodyPr wrap="squar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342900" marR="0" lvl="0" indent="-342900" algn="l" defTabSz="4572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a:ln>
                  <a:noFill/>
                </a:ln>
                <a:solidFill>
                  <a:prstClr val="black"/>
                </a:solidFill>
                <a:effectLst/>
                <a:uLnTx/>
                <a:uFillTx/>
                <a:latin typeface="Calibri"/>
                <a:cs typeface="Arial"/>
              </a:rPr>
              <a:t>Next generation human imaging technologies (phase 2 awards)</a:t>
            </a:r>
          </a:p>
          <a:p>
            <a:pPr marL="342900" marR="0" lvl="0" indent="-342900" algn="l" defTabSz="4572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a:ln>
                  <a:noFill/>
                </a:ln>
                <a:solidFill>
                  <a:prstClr val="black"/>
                </a:solidFill>
                <a:effectLst/>
                <a:uLnTx/>
                <a:uFillTx/>
                <a:latin typeface="Calibri"/>
                <a:cs typeface="Arial"/>
              </a:rPr>
              <a:t>Foundations of human imaging</a:t>
            </a:r>
          </a:p>
          <a:p>
            <a:pPr marL="342900" marR="0" lvl="0" indent="-342900" algn="l" defTabSz="4572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a:ln>
                  <a:noFill/>
                </a:ln>
                <a:solidFill>
                  <a:prstClr val="black"/>
                </a:solidFill>
                <a:effectLst/>
                <a:uLnTx/>
                <a:uFillTx/>
                <a:latin typeface="Calibri"/>
                <a:cs typeface="Arial"/>
              </a:rPr>
              <a:t>Noninvasive neuromodulation</a:t>
            </a:r>
          </a:p>
          <a:p>
            <a:pPr marL="342900" marR="0" lvl="0" indent="-342900" algn="l" defTabSz="4572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a:ln>
                  <a:noFill/>
                </a:ln>
                <a:solidFill>
                  <a:prstClr val="black"/>
                </a:solidFill>
                <a:effectLst/>
                <a:uLnTx/>
                <a:uFillTx/>
                <a:latin typeface="Calibri"/>
                <a:cs typeface="Arial"/>
              </a:rPr>
              <a:t>Next generation DBS devices for a range of disorders</a:t>
            </a:r>
          </a:p>
          <a:p>
            <a:pPr marL="342900" marR="0" lvl="0" indent="-342900" algn="l" defTabSz="4572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2400" b="0" i="1" u="none" strike="noStrike" kern="1200" cap="none" spc="0" normalizeH="0" baseline="0" noProof="0">
                <a:ln>
                  <a:noFill/>
                </a:ln>
                <a:solidFill>
                  <a:prstClr val="black"/>
                </a:solidFill>
                <a:effectLst/>
                <a:uLnTx/>
                <a:uFillTx/>
                <a:latin typeface="Calibri"/>
                <a:cs typeface="Arial"/>
              </a:rPr>
              <a:t>Public Private Partnership Program</a:t>
            </a:r>
          </a:p>
        </p:txBody>
      </p:sp>
      <p:pic>
        <p:nvPicPr>
          <p:cNvPr id="13" name="newHUE_TCNs+TS_s200_t21_6fps.mpg">
            <a:hlinkClick r:id="" action="ppaction://media"/>
            <a:extLst>
              <a:ext uri="{FF2B5EF4-FFF2-40B4-BE49-F238E27FC236}">
                <a16:creationId xmlns:a16="http://schemas.microsoft.com/office/drawing/2014/main" id="{3D9A9B2B-28F7-4793-A283-45973C0C88B8}"/>
              </a:ext>
            </a:extLst>
          </p:cNvPr>
          <p:cNvPicPr>
            <a:picLocks noChangeAspect="1"/>
          </p:cNvPicPr>
          <p:nvPr>
            <a:videoFile r:link="rId6"/>
            <p:custDataLst>
              <p:tags r:id="rId7"/>
            </p:custDataLst>
            <p:extLst>
              <p:ext uri="{DAA4B4D4-6D71-4841-9C94-3DE7FCFB9230}">
                <p14:media xmlns:p14="http://schemas.microsoft.com/office/powerpoint/2010/main" r:embed="rId5"/>
              </p:ext>
            </p:extLst>
          </p:nvPr>
        </p:nvPicPr>
        <p:blipFill>
          <a:blip r:embed="rId15"/>
          <a:srcRect b="43105"/>
          <a:stretch>
            <a:fillRect/>
          </a:stretch>
        </p:blipFill>
        <p:spPr>
          <a:xfrm>
            <a:off x="434661" y="4252469"/>
            <a:ext cx="4222167" cy="1801646"/>
          </a:xfrm>
          <a:prstGeom prst="rect">
            <a:avLst/>
          </a:prstGeom>
        </p:spPr>
      </p:pic>
      <p:pic>
        <p:nvPicPr>
          <p:cNvPr id="3" name="Picture 2">
            <a:extLst>
              <a:ext uri="{FF2B5EF4-FFF2-40B4-BE49-F238E27FC236}">
                <a16:creationId xmlns:a16="http://schemas.microsoft.com/office/drawing/2014/main" id="{C5CC8B6A-3589-4542-959B-1C4D9EC82012}"/>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270810" y="984785"/>
            <a:ext cx="3556000" cy="2882900"/>
          </a:xfrm>
          <a:prstGeom prst="rect">
            <a:avLst/>
          </a:prstGeom>
        </p:spPr>
      </p:pic>
      <p:pic>
        <p:nvPicPr>
          <p:cNvPr id="14" name="Picture 4" descr="https://nwpfcommunity.files.wordpress.com/2013/04/dbs2.jpg">
            <a:extLst>
              <a:ext uri="{FF2B5EF4-FFF2-40B4-BE49-F238E27FC236}">
                <a16:creationId xmlns:a16="http://schemas.microsoft.com/office/drawing/2014/main" id="{85EA482F-BEA1-034D-9DB1-9C6291C73F15}"/>
              </a:ext>
            </a:extLst>
          </p:cNvPr>
          <p:cNvPicPr>
            <a:picLocks noChangeAspect="1" noChangeArrowheads="1"/>
          </p:cNvPicPr>
          <p:nvPr>
            <p:custDataLst>
              <p:tags r:id="rId9"/>
            </p:custDataLst>
          </p:nvPr>
        </p:nvPicPr>
        <p:blipFill>
          <a:blip r:embed="rId17">
            <a:extLst>
              <a:ext uri="{28A0092B-C50C-407E-A947-70E740481C1C}">
                <a14:useLocalDpi xmlns:a14="http://schemas.microsoft.com/office/drawing/2010/main"/>
              </a:ext>
            </a:extLst>
          </a:blip>
          <a:stretch>
            <a:fillRect/>
          </a:stretch>
        </p:blipFill>
        <p:spPr bwMode="auto">
          <a:xfrm>
            <a:off x="5999811" y="4117065"/>
            <a:ext cx="2321554" cy="157357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35CAC05C-1A68-D54E-9EE6-D24DC0B8BE91}"/>
              </a:ext>
            </a:extLst>
          </p:cNvPr>
          <p:cNvSpPr/>
          <p:nvPr>
            <p:custDataLst>
              <p:tags r:id="rId10"/>
            </p:custDataLst>
          </p:nvPr>
        </p:nvSpPr>
        <p:spPr>
          <a:xfrm>
            <a:off x="5772727" y="5690639"/>
            <a:ext cx="2686425" cy="1015663"/>
          </a:xfrm>
          <a:prstGeom prst="rect">
            <a:avLst/>
          </a:prstGeom>
        </p:spPr>
        <p:txBody>
          <a:bodyPr wrap="squar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ctr" defTabSz="457200" rtl="0" eaLnBrk="1" fontAlgn="auto" latinLnBrk="0" hangingPunct="1">
              <a:lnSpc>
                <a:spcPct val="100000"/>
              </a:lnSpc>
              <a:spcBef>
                <a:spcPct val="0"/>
              </a:spcBef>
              <a:spcAft>
                <a:spcPct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a:cs typeface="Arial"/>
              </a:rPr>
              <a:t>Researchers are improving on FDA-approved Deep Brain Stimulation to incorporate feedback from brain to </a:t>
            </a:r>
            <a:r>
              <a:rPr kumimoji="0" lang="en-US" sz="1200" b="0" i="1" u="none" strike="noStrike" kern="1200" cap="none" spc="0" normalizeH="0" baseline="0" noProof="0" err="1">
                <a:ln>
                  <a:noFill/>
                </a:ln>
                <a:solidFill>
                  <a:prstClr val="black"/>
                </a:solidFill>
                <a:effectLst/>
                <a:uLnTx/>
                <a:uFillTx/>
                <a:latin typeface="Calibri"/>
                <a:cs typeface="Arial"/>
              </a:rPr>
              <a:t>automaticall</a:t>
            </a:r>
            <a:r>
              <a:rPr kumimoji="0" lang="en-US" sz="1200" b="0" i="1" u="none" strike="noStrike" kern="1200" cap="none" spc="0" normalizeH="0" baseline="0" noProof="0">
                <a:ln>
                  <a:noFill/>
                </a:ln>
                <a:solidFill>
                  <a:prstClr val="black"/>
                </a:solidFill>
                <a:effectLst/>
                <a:uLnTx/>
                <a:uFillTx/>
                <a:latin typeface="Calibri"/>
                <a:cs typeface="Arial"/>
              </a:rPr>
              <a:t>y adjust brain stimulation from pacemaker </a:t>
            </a:r>
            <a:endParaRPr kumimoji="0" lang="en-US" sz="1200" b="0" i="0" u="none" strike="noStrike" kern="1200" cap="none" spc="0" normalizeH="0" baseline="0" noProof="0">
              <a:ln>
                <a:noFill/>
              </a:ln>
              <a:solidFill>
                <a:prstClr val="black"/>
              </a:solidFill>
              <a:effectLst/>
              <a:uLnTx/>
              <a:uFillTx/>
              <a:latin typeface="Calibri"/>
              <a:cs typeface="Arial"/>
            </a:endParaRPr>
          </a:p>
        </p:txBody>
      </p:sp>
      <p:sp>
        <p:nvSpPr>
          <p:cNvPr id="20" name="Rectangle 19">
            <a:extLst>
              <a:ext uri="{FF2B5EF4-FFF2-40B4-BE49-F238E27FC236}">
                <a16:creationId xmlns:a16="http://schemas.microsoft.com/office/drawing/2014/main" id="{7FB0A527-043F-0B4A-BA30-B6019ED34E17}"/>
              </a:ext>
            </a:extLst>
          </p:cNvPr>
          <p:cNvSpPr/>
          <p:nvPr>
            <p:custDataLst>
              <p:tags r:id="rId11"/>
            </p:custDataLst>
          </p:nvPr>
        </p:nvSpPr>
        <p:spPr>
          <a:xfrm>
            <a:off x="4460788" y="-28383"/>
            <a:ext cx="4683211" cy="918778"/>
          </a:xfrm>
          <a:prstGeom prst="rect">
            <a:avLst/>
          </a:prstGeom>
        </p:spPr>
        <p:txBody>
          <a:bodyPr wrap="square">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r" defTabSz="457200" rtl="0" eaLnBrk="1" fontAlgn="auto" latinLnBrk="0" hangingPunct="1">
              <a:lnSpc>
                <a:spcPts val="32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pitchFamily="34" charset="0"/>
                <a:cs typeface="Arial"/>
              </a:rPr>
              <a:t>Discoveries from BRAIN Priority Areas</a:t>
            </a:r>
            <a:endParaRPr kumimoji="0" lang="en-US" sz="3200" b="1" i="0" u="none" strike="noStrike" kern="1200" cap="none" spc="0" normalizeH="0" baseline="0" noProof="0">
              <a:ln>
                <a:noFill/>
              </a:ln>
              <a:solidFill>
                <a:prstClr val="white"/>
              </a:solidFill>
              <a:effectLst/>
              <a:uLnTx/>
              <a:uFillTx/>
              <a:latin typeface="Calibri" panose="020F0502020204030204" pitchFamily="34" charset="0"/>
              <a:ea typeface="+mn-ea"/>
              <a:cs typeface="Arial"/>
            </a:endParaRPr>
          </a:p>
        </p:txBody>
      </p:sp>
      <p:sp>
        <p:nvSpPr>
          <p:cNvPr id="2" name="TextBox 1">
            <a:extLst>
              <a:ext uri="{FF2B5EF4-FFF2-40B4-BE49-F238E27FC236}">
                <a16:creationId xmlns:a16="http://schemas.microsoft.com/office/drawing/2014/main" id="{0705B8AB-231D-4B5D-A169-1CC689D20DE6}"/>
              </a:ext>
            </a:extLst>
          </p:cNvPr>
          <p:cNvSpPr txBox="1"/>
          <p:nvPr>
            <p:custDataLst>
              <p:tags r:id="rId12"/>
            </p:custDataLst>
          </p:nvPr>
        </p:nvSpPr>
        <p:spPr>
          <a:xfrm>
            <a:off x="0" y="6520817"/>
            <a:ext cx="5999811" cy="369332"/>
          </a:xfrm>
          <a:prstGeom prst="rect">
            <a:avLst/>
          </a:prstGeom>
          <a:noFill/>
        </p:spPr>
        <p:txBody>
          <a:bodyPr wrap="squar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cs typeface="Arial"/>
                <a:hlinkClick r:id="rId18"/>
              </a:rPr>
              <a:t>www.braininitiative.nih.gov/resources/BRAIN_PPP/index</a:t>
            </a:r>
            <a:r>
              <a:rPr kumimoji="0" lang="en-US" sz="1800" b="0" i="0" u="none" strike="noStrike" kern="1200" cap="none" spc="0" normalizeH="0" baseline="0" noProof="0">
                <a:ln>
                  <a:noFill/>
                </a:ln>
                <a:solidFill>
                  <a:prstClr val="black"/>
                </a:solidFill>
                <a:effectLst/>
                <a:uLnTx/>
                <a:uFillTx/>
                <a:latin typeface="Calibri"/>
                <a:cs typeface="Arial"/>
              </a:rPr>
              <a:t> </a:t>
            </a:r>
          </a:p>
        </p:txBody>
      </p:sp>
    </p:spTree>
    <p:custDataLst>
      <p:tags r:id="rId1"/>
    </p:custDataLst>
    <p:extLst>
      <p:ext uri="{BB962C8B-B14F-4D97-AF65-F5344CB8AC3E}">
        <p14:creationId xmlns:p14="http://schemas.microsoft.com/office/powerpoint/2010/main" val="1737238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1" presetClass="mediacall" presetSubtype="0" fill="hold" nodeType="afterEffect">
                                  <p:childTnLst>
                                    <p:cmd type="call" cmd="playFrom(0.0)">
                                      <p:cBhvr>
                                        <p:cTn id="7" dur="668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nodeType="clickPar">
                      <p:stCondLst>
                        <p:cond delay="0"/>
                      </p:stCondLst>
                      <p:childTnLst>
                        <p:par>
                          <p:cTn id="10" fill="hold" nodeType="afterGroup">
                            <p:stCondLst>
                              <p:cond delay="0"/>
                            </p:stCondLst>
                            <p:childTnLst>
                              <p:par>
                                <p:cTn id="11" presetID="2" presetClass="mediacall" presetSubtype="0" fill="hold" nodeType="clickEffec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p:cTn id="13" repeatCount="indefinite" fill="hold" display="0">
                  <p:stCondLst>
                    <p:cond delay="indefinite"/>
                  </p:stCondLst>
                </p:cTn>
                <p:tgtEl>
                  <p:spTgt spid="1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11C32-AE67-49C2-8747-24A847A78B99}"/>
              </a:ext>
            </a:extLst>
          </p:cNvPr>
          <p:cNvSpPr>
            <a:spLocks noGrp="1"/>
          </p:cNvSpPr>
          <p:nvPr>
            <p:ph type="title"/>
            <p:custDataLst>
              <p:tags r:id="rId2"/>
            </p:custDataLst>
          </p:nvPr>
        </p:nvSpPr>
        <p:spPr>
          <a:xfrm>
            <a:off x="550259" y="-81299"/>
            <a:ext cx="8593741" cy="1143001"/>
          </a:xfrm>
        </p:spPr>
        <p:txBody>
          <a:bodyPr/>
          <a:lstStyle/>
          <a:p>
            <a:r>
              <a:rPr lang="en-US" b="1" dirty="0"/>
              <a:t>Endovascular Intervention in </a:t>
            </a:r>
            <a:r>
              <a:rPr lang="en-US" b="1" dirty="0" err="1"/>
              <a:t>StrokeNet</a:t>
            </a:r>
            <a:endParaRPr lang="en-US" b="1" dirty="0"/>
          </a:p>
        </p:txBody>
      </p:sp>
      <p:sp>
        <p:nvSpPr>
          <p:cNvPr id="4" name="Notched Right Arrow 4">
            <a:extLst>
              <a:ext uri="{FF2B5EF4-FFF2-40B4-BE49-F238E27FC236}">
                <a16:creationId xmlns:a16="http://schemas.microsoft.com/office/drawing/2014/main" id="{49B211E5-EC51-48A9-9839-D4A7D1C893BC}"/>
              </a:ext>
            </a:extLst>
          </p:cNvPr>
          <p:cNvSpPr/>
          <p:nvPr>
            <p:custDataLst>
              <p:tags r:id="rId3"/>
            </p:custDataLst>
          </p:nvPr>
        </p:nvSpPr>
        <p:spPr>
          <a:xfrm>
            <a:off x="0" y="2555415"/>
            <a:ext cx="9144000" cy="2418918"/>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defPPr>
              <a:defRPr lang="en-US" smtId="4294967295"/>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dk1">
                    <a:hueOff val="0"/>
                    <a:satOff val="0"/>
                    <a:lumOff val="0"/>
                    <a:alphaOff val="0"/>
                  </a:schemeClr>
                </a:solidFill>
                <a:uLnTx/>
                <a:uFillTx/>
                <a:latin typeface="Calibri"/>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dk1">
                    <a:hueOff val="0"/>
                    <a:satOff val="0"/>
                    <a:lumOff val="0"/>
                    <a:alphaOff val="0"/>
                  </a:schemeClr>
                </a:solidFill>
                <a:uLnTx/>
                <a:uFillTx/>
                <a:latin typeface="Calibri"/>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dk1">
                    <a:hueOff val="0"/>
                    <a:satOff val="0"/>
                    <a:lumOff val="0"/>
                    <a:alphaOff val="0"/>
                  </a:schemeClr>
                </a:solidFill>
                <a:uLnTx/>
                <a:uFillTx/>
                <a:latin typeface="Calibri"/>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dk1">
                    <a:hueOff val="0"/>
                    <a:satOff val="0"/>
                    <a:lumOff val="0"/>
                    <a:alphaOff val="0"/>
                  </a:schemeClr>
                </a:solidFill>
                <a:uLnTx/>
                <a:uFillTx/>
                <a:latin typeface="Calibri"/>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dk1">
                    <a:hueOff val="0"/>
                    <a:satOff val="0"/>
                    <a:lumOff val="0"/>
                    <a:alphaOff val="0"/>
                  </a:schemeClr>
                </a:solidFill>
                <a:uLnTx/>
                <a:uFillTx/>
                <a:latin typeface="Calibri"/>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dk1">
                    <a:hueOff val="0"/>
                    <a:satOff val="0"/>
                    <a:lumOff val="0"/>
                    <a:alphaOff val="0"/>
                  </a:schemeClr>
                </a:solidFill>
                <a:uLnTx/>
                <a:uFillTx/>
                <a:latin typeface="Calibri"/>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dk1">
                    <a:hueOff val="0"/>
                    <a:satOff val="0"/>
                    <a:lumOff val="0"/>
                    <a:alphaOff val="0"/>
                  </a:schemeClr>
                </a:solidFill>
                <a:uLnTx/>
                <a:uFillTx/>
                <a:latin typeface="Calibri"/>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dk1">
                    <a:hueOff val="0"/>
                    <a:satOff val="0"/>
                    <a:lumOff val="0"/>
                    <a:alphaOff val="0"/>
                  </a:schemeClr>
                </a:solidFill>
                <a:uLnTx/>
                <a:uFillTx/>
                <a:latin typeface="Calibri"/>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dk1">
                    <a:hueOff val="0"/>
                    <a:satOff val="0"/>
                    <a:lumOff val="0"/>
                    <a:alphaOff val="0"/>
                  </a:schemeClr>
                </a:solidFill>
                <a:uLnTx/>
                <a:uFillTx/>
                <a:latin typeface="Calibri"/>
                <a:ea typeface="Arial"/>
                <a:cs typeface="Arial"/>
                <a:sym typeface="Wingdings"/>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hueOff val="0"/>
                  <a:satOff val="0"/>
                  <a:lumOff val="0"/>
                  <a:alphaOff val="0"/>
                </a:prstClr>
              </a:solidFill>
              <a:effectLst/>
              <a:uLnTx/>
              <a:uFillTx/>
              <a:latin typeface="Calibri"/>
              <a:cs typeface="Arial"/>
              <a:sym typeface="Wingdings"/>
            </a:endParaRPr>
          </a:p>
        </p:txBody>
      </p:sp>
      <p:grpSp>
        <p:nvGrpSpPr>
          <p:cNvPr id="5" name="Group 4">
            <a:extLst>
              <a:ext uri="{FF2B5EF4-FFF2-40B4-BE49-F238E27FC236}">
                <a16:creationId xmlns:a16="http://schemas.microsoft.com/office/drawing/2014/main" id="{FE161475-F56A-44CF-8E98-3D2FCFC940C1}"/>
              </a:ext>
            </a:extLst>
          </p:cNvPr>
          <p:cNvGrpSpPr/>
          <p:nvPr>
            <p:custDataLst>
              <p:tags r:id="rId4"/>
            </p:custDataLst>
          </p:nvPr>
        </p:nvGrpSpPr>
        <p:grpSpPr>
          <a:xfrm>
            <a:off x="1231498" y="2911144"/>
            <a:ext cx="616147" cy="1203291"/>
            <a:chOff x="353297" y="2741077"/>
            <a:chExt cx="616147" cy="1203291"/>
          </a:xfrm>
        </p:grpSpPr>
        <p:sp>
          <p:nvSpPr>
            <p:cNvPr id="6" name="Oval 5">
              <a:extLst>
                <a:ext uri="{FF2B5EF4-FFF2-40B4-BE49-F238E27FC236}">
                  <a16:creationId xmlns:a16="http://schemas.microsoft.com/office/drawing/2014/main" id="{A6596056-E1A8-4AAB-9CF1-F2B8C2565C31}"/>
                </a:ext>
              </a:extLst>
            </p:cNvPr>
            <p:cNvSpPr>
              <a:spLocks noChangeAspect="1"/>
            </p:cNvSpPr>
            <p:nvPr>
              <p:custDataLst>
                <p:tags r:id="rId29"/>
              </p:custDataLst>
            </p:nvPr>
          </p:nvSpPr>
          <p:spPr>
            <a:xfrm>
              <a:off x="353297" y="3328221"/>
              <a:ext cx="616147" cy="61614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cxnSp>
          <p:nvCxnSpPr>
            <p:cNvPr id="7" name="Straight Connector 6">
              <a:extLst>
                <a:ext uri="{FF2B5EF4-FFF2-40B4-BE49-F238E27FC236}">
                  <a16:creationId xmlns:a16="http://schemas.microsoft.com/office/drawing/2014/main" id="{E53D605F-699C-4AF3-BDC2-FC1DA06DC407}"/>
                </a:ext>
              </a:extLst>
            </p:cNvPr>
            <p:cNvCxnSpPr/>
            <p:nvPr>
              <p:custDataLst>
                <p:tags r:id="rId30"/>
              </p:custDataLst>
            </p:nvPr>
          </p:nvCxnSpPr>
          <p:spPr>
            <a:xfrm flipH="1">
              <a:off x="657359" y="2741077"/>
              <a:ext cx="0" cy="57068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10" name="Group 9">
            <a:extLst>
              <a:ext uri="{FF2B5EF4-FFF2-40B4-BE49-F238E27FC236}">
                <a16:creationId xmlns:a16="http://schemas.microsoft.com/office/drawing/2014/main" id="{0AE4A6C2-02C2-4E33-B347-D794582E0C44}"/>
              </a:ext>
            </a:extLst>
          </p:cNvPr>
          <p:cNvGrpSpPr/>
          <p:nvPr>
            <p:custDataLst>
              <p:tags r:id="rId5"/>
            </p:custDataLst>
          </p:nvPr>
        </p:nvGrpSpPr>
        <p:grpSpPr>
          <a:xfrm>
            <a:off x="93059" y="948147"/>
            <a:ext cx="3555111" cy="1940737"/>
            <a:chOff x="93059" y="948147"/>
            <a:chExt cx="3555111" cy="1940737"/>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2E20A34B-ECC7-447F-BBEE-E89693B739BF}"/>
                </a:ext>
              </a:extLst>
            </p:cNvPr>
            <p:cNvPicPr>
              <a:picLocks noChangeAspect="1"/>
            </p:cNvPicPr>
            <p:nvPr>
              <p:custDataLst>
                <p:tags r:id="rId27"/>
              </p:custDataLst>
            </p:nvPr>
          </p:nvPicPr>
          <p:blipFill>
            <a:blip r:embed="rId32"/>
            <a:stretch>
              <a:fillRect/>
            </a:stretch>
          </p:blipFill>
          <p:spPr>
            <a:xfrm>
              <a:off x="93059" y="948147"/>
              <a:ext cx="1442501" cy="456792"/>
            </a:xfrm>
            <a:prstGeom prst="rect">
              <a:avLst/>
            </a:prstGeom>
          </p:spPr>
        </p:pic>
        <p:pic>
          <p:nvPicPr>
            <p:cNvPr id="9" name="Picture 8">
              <a:extLst>
                <a:ext uri="{FF2B5EF4-FFF2-40B4-BE49-F238E27FC236}">
                  <a16:creationId xmlns:a16="http://schemas.microsoft.com/office/drawing/2014/main" id="{97CD2678-5B81-4747-990A-CE3EC4D8E101}"/>
                </a:ext>
              </a:extLst>
            </p:cNvPr>
            <p:cNvPicPr>
              <a:picLocks noChangeAspect="1"/>
            </p:cNvPicPr>
            <p:nvPr>
              <p:custDataLst>
                <p:tags r:id="rId28"/>
              </p:custDataLst>
            </p:nvPr>
          </p:nvPicPr>
          <p:blipFill>
            <a:blip r:embed="rId33"/>
            <a:stretch>
              <a:fillRect/>
            </a:stretch>
          </p:blipFill>
          <p:spPr>
            <a:xfrm>
              <a:off x="93059" y="1403397"/>
              <a:ext cx="3555111" cy="1485487"/>
            </a:xfrm>
            <a:prstGeom prst="rect">
              <a:avLst/>
            </a:prstGeom>
          </p:spPr>
        </p:pic>
      </p:grpSp>
      <p:sp>
        <p:nvSpPr>
          <p:cNvPr id="11" name="TextBox 10">
            <a:extLst>
              <a:ext uri="{FF2B5EF4-FFF2-40B4-BE49-F238E27FC236}">
                <a16:creationId xmlns:a16="http://schemas.microsoft.com/office/drawing/2014/main" id="{54CE1BF9-CCE2-4B2B-8F73-50E72B1295CC}"/>
              </a:ext>
            </a:extLst>
          </p:cNvPr>
          <p:cNvSpPr txBox="1"/>
          <p:nvPr>
            <p:custDataLst>
              <p:tags r:id="rId6"/>
            </p:custDataLst>
          </p:nvPr>
        </p:nvSpPr>
        <p:spPr>
          <a:xfrm>
            <a:off x="1222071" y="3621695"/>
            <a:ext cx="700997" cy="369332"/>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cs typeface="Arial"/>
              </a:rPr>
              <a:t>2006</a:t>
            </a:r>
          </a:p>
        </p:txBody>
      </p:sp>
      <p:grpSp>
        <p:nvGrpSpPr>
          <p:cNvPr id="17" name="Group 16">
            <a:extLst>
              <a:ext uri="{FF2B5EF4-FFF2-40B4-BE49-F238E27FC236}">
                <a16:creationId xmlns:a16="http://schemas.microsoft.com/office/drawing/2014/main" id="{25716CD3-0C83-42B8-A9D9-E9620177B666}"/>
              </a:ext>
            </a:extLst>
          </p:cNvPr>
          <p:cNvGrpSpPr/>
          <p:nvPr>
            <p:custDataLst>
              <p:tags r:id="rId7"/>
            </p:custDataLst>
          </p:nvPr>
        </p:nvGrpSpPr>
        <p:grpSpPr>
          <a:xfrm>
            <a:off x="2362722" y="4669604"/>
            <a:ext cx="4323298" cy="1445880"/>
            <a:chOff x="1250353" y="4697885"/>
            <a:chExt cx="4323298" cy="1445880"/>
          </a:xfrm>
          <a:effectLst>
            <a:outerShdw blurRad="50800" dist="38100" dir="2700000" algn="tl" rotWithShape="0">
              <a:prstClr val="black">
                <a:alpha val="40000"/>
              </a:prstClr>
            </a:outerShdw>
          </a:effectLst>
        </p:grpSpPr>
        <p:pic>
          <p:nvPicPr>
            <p:cNvPr id="15" name="Picture 14">
              <a:extLst>
                <a:ext uri="{FF2B5EF4-FFF2-40B4-BE49-F238E27FC236}">
                  <a16:creationId xmlns:a16="http://schemas.microsoft.com/office/drawing/2014/main" id="{F595FB8C-C5BC-4EFE-8425-E0133790D0B4}"/>
                </a:ext>
              </a:extLst>
            </p:cNvPr>
            <p:cNvPicPr>
              <a:picLocks noChangeAspect="1"/>
            </p:cNvPicPr>
            <p:nvPr>
              <p:custDataLst>
                <p:tags r:id="rId25"/>
              </p:custDataLst>
            </p:nvPr>
          </p:nvPicPr>
          <p:blipFill>
            <a:blip r:embed="rId34"/>
            <a:stretch>
              <a:fillRect/>
            </a:stretch>
          </p:blipFill>
          <p:spPr>
            <a:xfrm>
              <a:off x="1259779" y="5180229"/>
              <a:ext cx="4313872" cy="963536"/>
            </a:xfrm>
            <a:prstGeom prst="rect">
              <a:avLst/>
            </a:prstGeom>
          </p:spPr>
        </p:pic>
        <p:pic>
          <p:nvPicPr>
            <p:cNvPr id="16" name="Picture 15">
              <a:extLst>
                <a:ext uri="{FF2B5EF4-FFF2-40B4-BE49-F238E27FC236}">
                  <a16:creationId xmlns:a16="http://schemas.microsoft.com/office/drawing/2014/main" id="{C27FE532-1E85-446F-B3B1-79A88F862BF5}"/>
                </a:ext>
              </a:extLst>
            </p:cNvPr>
            <p:cNvPicPr>
              <a:picLocks noChangeAspect="1"/>
            </p:cNvPicPr>
            <p:nvPr>
              <p:custDataLst>
                <p:tags r:id="rId26"/>
              </p:custDataLst>
            </p:nvPr>
          </p:nvPicPr>
          <p:blipFill>
            <a:blip r:embed="rId35"/>
            <a:stretch>
              <a:fillRect/>
            </a:stretch>
          </p:blipFill>
          <p:spPr>
            <a:xfrm>
              <a:off x="1250353" y="4697885"/>
              <a:ext cx="1455138" cy="522357"/>
            </a:xfrm>
            <a:prstGeom prst="rect">
              <a:avLst/>
            </a:prstGeom>
          </p:spPr>
        </p:pic>
      </p:grpSp>
      <p:grpSp>
        <p:nvGrpSpPr>
          <p:cNvPr id="23" name="Group 22">
            <a:extLst>
              <a:ext uri="{FF2B5EF4-FFF2-40B4-BE49-F238E27FC236}">
                <a16:creationId xmlns:a16="http://schemas.microsoft.com/office/drawing/2014/main" id="{EE3DA4CC-0D13-4178-A5AF-C2B910281EF8}"/>
              </a:ext>
            </a:extLst>
          </p:cNvPr>
          <p:cNvGrpSpPr/>
          <p:nvPr>
            <p:custDataLst>
              <p:tags r:id="rId8"/>
            </p:custDataLst>
          </p:nvPr>
        </p:nvGrpSpPr>
        <p:grpSpPr>
          <a:xfrm>
            <a:off x="3377404" y="3512789"/>
            <a:ext cx="700997" cy="1156815"/>
            <a:chOff x="2528991" y="3512789"/>
            <a:chExt cx="700997" cy="1203291"/>
          </a:xfrm>
        </p:grpSpPr>
        <p:grpSp>
          <p:nvGrpSpPr>
            <p:cNvPr id="12" name="Group 11">
              <a:extLst>
                <a:ext uri="{FF2B5EF4-FFF2-40B4-BE49-F238E27FC236}">
                  <a16:creationId xmlns:a16="http://schemas.microsoft.com/office/drawing/2014/main" id="{FA274CD3-0318-4546-948A-00DDB7B0959F}"/>
                </a:ext>
              </a:extLst>
            </p:cNvPr>
            <p:cNvGrpSpPr/>
            <p:nvPr>
              <p:custDataLst>
                <p:tags r:id="rId21"/>
              </p:custDataLst>
            </p:nvPr>
          </p:nvGrpSpPr>
          <p:grpSpPr>
            <a:xfrm rot="10800000">
              <a:off x="2538419" y="3512789"/>
              <a:ext cx="616147" cy="1203291"/>
              <a:chOff x="353297" y="2741077"/>
              <a:chExt cx="616147" cy="1203291"/>
            </a:xfrm>
          </p:grpSpPr>
          <p:sp>
            <p:nvSpPr>
              <p:cNvPr id="13" name="Oval 12">
                <a:extLst>
                  <a:ext uri="{FF2B5EF4-FFF2-40B4-BE49-F238E27FC236}">
                    <a16:creationId xmlns:a16="http://schemas.microsoft.com/office/drawing/2014/main" id="{69EA3F2C-08D9-4B8E-AECD-5CCC1C1C5FBD}"/>
                  </a:ext>
                </a:extLst>
              </p:cNvPr>
              <p:cNvSpPr>
                <a:spLocks noChangeAspect="1"/>
              </p:cNvSpPr>
              <p:nvPr>
                <p:custDataLst>
                  <p:tags r:id="rId23"/>
                </p:custDataLst>
              </p:nvPr>
            </p:nvSpPr>
            <p:spPr>
              <a:xfrm>
                <a:off x="353297" y="3328221"/>
                <a:ext cx="616147" cy="61614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cxnSp>
            <p:nvCxnSpPr>
              <p:cNvPr id="14" name="Straight Connector 13">
                <a:extLst>
                  <a:ext uri="{FF2B5EF4-FFF2-40B4-BE49-F238E27FC236}">
                    <a16:creationId xmlns:a16="http://schemas.microsoft.com/office/drawing/2014/main" id="{62B498DA-8AD2-4778-89CF-90F0C3754599}"/>
                  </a:ext>
                </a:extLst>
              </p:cNvPr>
              <p:cNvCxnSpPr/>
              <p:nvPr>
                <p:custDataLst>
                  <p:tags r:id="rId24"/>
                </p:custDataLst>
              </p:nvPr>
            </p:nvCxnSpPr>
            <p:spPr>
              <a:xfrm flipH="1">
                <a:off x="657359" y="2741077"/>
                <a:ext cx="0" cy="570681"/>
              </a:xfrm>
              <a:prstGeom prst="line">
                <a:avLst/>
              </a:prstGeom>
            </p:spPr>
            <p:style>
              <a:lnRef idx="2">
                <a:schemeClr val="accent1"/>
              </a:lnRef>
              <a:fillRef idx="0">
                <a:schemeClr val="accent1"/>
              </a:fillRef>
              <a:effectRef idx="1">
                <a:schemeClr val="accent1"/>
              </a:effectRef>
              <a:fontRef idx="minor">
                <a:schemeClr val="tx1"/>
              </a:fontRef>
            </p:style>
          </p:cxnSp>
        </p:grpSp>
        <p:sp>
          <p:nvSpPr>
            <p:cNvPr id="18" name="TextBox 17">
              <a:extLst>
                <a:ext uri="{FF2B5EF4-FFF2-40B4-BE49-F238E27FC236}">
                  <a16:creationId xmlns:a16="http://schemas.microsoft.com/office/drawing/2014/main" id="{19803272-6F8F-41D9-AE2D-6BFB967B2A47}"/>
                </a:ext>
              </a:extLst>
            </p:cNvPr>
            <p:cNvSpPr txBox="1"/>
            <p:nvPr>
              <p:custDataLst>
                <p:tags r:id="rId22"/>
              </p:custDataLst>
            </p:nvPr>
          </p:nvSpPr>
          <p:spPr>
            <a:xfrm>
              <a:off x="2528991" y="3622012"/>
              <a:ext cx="700997" cy="369332"/>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cs typeface="Arial"/>
                </a:rPr>
                <a:t>2012</a:t>
              </a:r>
            </a:p>
          </p:txBody>
        </p:sp>
      </p:grpSp>
      <p:pic>
        <p:nvPicPr>
          <p:cNvPr id="19" name="Picture 2" descr="NIH STROKENET">
            <a:extLst>
              <a:ext uri="{FF2B5EF4-FFF2-40B4-BE49-F238E27FC236}">
                <a16:creationId xmlns:a16="http://schemas.microsoft.com/office/drawing/2014/main" id="{E07D4E2A-88E5-4BDE-990B-EC753BA3C6F8}"/>
              </a:ext>
            </a:extLst>
          </p:cNvPr>
          <p:cNvPicPr>
            <a:picLocks noChangeAspect="1" noChangeArrowheads="1"/>
          </p:cNvPicPr>
          <p:nvPr>
            <p:custDataLst>
              <p:tags r:id="rId9"/>
            </p:custDataLst>
          </p:nvPr>
        </p:nvPicPr>
        <p:blipFill>
          <a:blip r:embed="rId36">
            <a:extLst>
              <a:ext uri="{28A0092B-C50C-407E-A947-70E740481C1C}">
                <a14:useLocalDpi xmlns:a14="http://schemas.microsoft.com/office/drawing/2010/main" val="0"/>
              </a:ext>
            </a:extLst>
          </a:blip>
          <a:stretch>
            <a:fillRect/>
          </a:stretch>
        </p:blipFill>
        <p:spPr bwMode="auto">
          <a:xfrm>
            <a:off x="6384553" y="6154428"/>
            <a:ext cx="2687467" cy="613111"/>
          </a:xfrm>
          <a:prstGeom prst="rect">
            <a:avLst/>
          </a:prstGeom>
          <a:solidFill>
            <a:schemeClr val="bg1"/>
          </a:solidFill>
          <a:extLst/>
        </p:spPr>
      </p:pic>
      <p:grpSp>
        <p:nvGrpSpPr>
          <p:cNvPr id="20" name="Group 19">
            <a:extLst>
              <a:ext uri="{FF2B5EF4-FFF2-40B4-BE49-F238E27FC236}">
                <a16:creationId xmlns:a16="http://schemas.microsoft.com/office/drawing/2014/main" id="{FD2DC624-A3D5-4535-9E8E-8887A029C5C5}"/>
              </a:ext>
            </a:extLst>
          </p:cNvPr>
          <p:cNvGrpSpPr/>
          <p:nvPr>
            <p:custDataLst>
              <p:tags r:id="rId10"/>
            </p:custDataLst>
          </p:nvPr>
        </p:nvGrpSpPr>
        <p:grpSpPr>
          <a:xfrm>
            <a:off x="5768406" y="2926443"/>
            <a:ext cx="616147" cy="1203291"/>
            <a:chOff x="353297" y="2741077"/>
            <a:chExt cx="616147" cy="1203291"/>
          </a:xfrm>
        </p:grpSpPr>
        <p:sp>
          <p:nvSpPr>
            <p:cNvPr id="21" name="Oval 20">
              <a:extLst>
                <a:ext uri="{FF2B5EF4-FFF2-40B4-BE49-F238E27FC236}">
                  <a16:creationId xmlns:a16="http://schemas.microsoft.com/office/drawing/2014/main" id="{6B732948-DF59-46A4-9AE8-EFE66A285771}"/>
                </a:ext>
              </a:extLst>
            </p:cNvPr>
            <p:cNvSpPr>
              <a:spLocks noChangeAspect="1"/>
            </p:cNvSpPr>
            <p:nvPr>
              <p:custDataLst>
                <p:tags r:id="rId19"/>
              </p:custDataLst>
            </p:nvPr>
          </p:nvSpPr>
          <p:spPr>
            <a:xfrm>
              <a:off x="353297" y="3328221"/>
              <a:ext cx="616147" cy="616147"/>
            </a:xfrm>
            <a:prstGeom prst="ellipse">
              <a:avLst/>
            </a:prstGeom>
            <a:ln w="9525">
              <a:solidFill>
                <a:srgbClr val="FFC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cxnSp>
          <p:nvCxnSpPr>
            <p:cNvPr id="22" name="Straight Connector 21">
              <a:extLst>
                <a:ext uri="{FF2B5EF4-FFF2-40B4-BE49-F238E27FC236}">
                  <a16:creationId xmlns:a16="http://schemas.microsoft.com/office/drawing/2014/main" id="{29CBD6F0-CA73-4D02-8CFF-922A771698AA}"/>
                </a:ext>
              </a:extLst>
            </p:cNvPr>
            <p:cNvCxnSpPr/>
            <p:nvPr>
              <p:custDataLst>
                <p:tags r:id="rId20"/>
              </p:custDataLst>
            </p:nvPr>
          </p:nvCxnSpPr>
          <p:spPr>
            <a:xfrm flipH="1">
              <a:off x="657359" y="2741077"/>
              <a:ext cx="0" cy="570681"/>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5" name="Group 24">
            <a:extLst>
              <a:ext uri="{FF2B5EF4-FFF2-40B4-BE49-F238E27FC236}">
                <a16:creationId xmlns:a16="http://schemas.microsoft.com/office/drawing/2014/main" id="{4FF9DE9C-2740-431C-9649-C4BB0BE16269}"/>
              </a:ext>
            </a:extLst>
          </p:cNvPr>
          <p:cNvGrpSpPr/>
          <p:nvPr>
            <p:custDataLst>
              <p:tags r:id="rId11"/>
            </p:custDataLst>
          </p:nvPr>
        </p:nvGrpSpPr>
        <p:grpSpPr>
          <a:xfrm>
            <a:off x="4560498" y="985858"/>
            <a:ext cx="3870085" cy="1976975"/>
            <a:chOff x="485782" y="953910"/>
            <a:chExt cx="5078627" cy="2318965"/>
          </a:xfrm>
          <a:effectLst>
            <a:outerShdw blurRad="50800" dist="38100" dir="2700000" algn="tl" rotWithShape="0">
              <a:prstClr val="black">
                <a:alpha val="40000"/>
              </a:prstClr>
            </a:outerShdw>
          </a:effectLst>
        </p:grpSpPr>
        <p:pic>
          <p:nvPicPr>
            <p:cNvPr id="26" name="Picture 25">
              <a:extLst>
                <a:ext uri="{FF2B5EF4-FFF2-40B4-BE49-F238E27FC236}">
                  <a16:creationId xmlns:a16="http://schemas.microsoft.com/office/drawing/2014/main" id="{DA6BC619-6851-424D-86E8-55DAE78CFCAF}"/>
                </a:ext>
              </a:extLst>
            </p:cNvPr>
            <p:cNvPicPr>
              <a:picLocks noChangeAspect="1"/>
            </p:cNvPicPr>
            <p:nvPr>
              <p:custDataLst>
                <p:tags r:id="rId17"/>
              </p:custDataLst>
            </p:nvPr>
          </p:nvPicPr>
          <p:blipFill>
            <a:blip r:embed="rId37"/>
            <a:stretch>
              <a:fillRect/>
            </a:stretch>
          </p:blipFill>
          <p:spPr>
            <a:xfrm>
              <a:off x="485782" y="953910"/>
              <a:ext cx="2636748" cy="617273"/>
            </a:xfrm>
            <a:prstGeom prst="rect">
              <a:avLst/>
            </a:prstGeom>
          </p:spPr>
        </p:pic>
        <p:pic>
          <p:nvPicPr>
            <p:cNvPr id="27" name="Picture 26">
              <a:extLst>
                <a:ext uri="{FF2B5EF4-FFF2-40B4-BE49-F238E27FC236}">
                  <a16:creationId xmlns:a16="http://schemas.microsoft.com/office/drawing/2014/main" id="{813CC424-31F6-4A82-9F69-8FC27DC575EA}"/>
                </a:ext>
              </a:extLst>
            </p:cNvPr>
            <p:cNvPicPr>
              <a:picLocks noChangeAspect="1"/>
            </p:cNvPicPr>
            <p:nvPr>
              <p:custDataLst>
                <p:tags r:id="rId18"/>
              </p:custDataLst>
            </p:nvPr>
          </p:nvPicPr>
          <p:blipFill>
            <a:blip r:embed="rId38"/>
            <a:stretch>
              <a:fillRect/>
            </a:stretch>
          </p:blipFill>
          <p:spPr>
            <a:xfrm>
              <a:off x="485782" y="1530418"/>
              <a:ext cx="5078627" cy="1742457"/>
            </a:xfrm>
            <a:prstGeom prst="rect">
              <a:avLst/>
            </a:prstGeom>
          </p:spPr>
        </p:pic>
      </p:grpSp>
      <p:sp>
        <p:nvSpPr>
          <p:cNvPr id="28" name="Star: 10 Points 27">
            <a:extLst>
              <a:ext uri="{FF2B5EF4-FFF2-40B4-BE49-F238E27FC236}">
                <a16:creationId xmlns:a16="http://schemas.microsoft.com/office/drawing/2014/main" id="{EE56CDF4-485F-455C-A319-5AC46EE2849B}"/>
              </a:ext>
            </a:extLst>
          </p:cNvPr>
          <p:cNvSpPr/>
          <p:nvPr>
            <p:custDataLst>
              <p:tags r:id="rId12"/>
            </p:custDataLst>
          </p:nvPr>
        </p:nvSpPr>
        <p:spPr>
          <a:xfrm>
            <a:off x="5692897" y="3478144"/>
            <a:ext cx="738697" cy="756500"/>
          </a:xfrm>
          <a:prstGeom prst="star10">
            <a:avLst/>
          </a:prstGeom>
          <a:ln w="76200">
            <a:solidFill>
              <a:srgbClr val="FFFF00"/>
            </a:solidFill>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1pPr>
            <a:lvl2pPr marL="457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2pPr>
            <a:lvl3pPr marL="914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3pPr>
            <a:lvl4pPr marL="1371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4pPr>
            <a:lvl5pPr marL="18288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Calibri"/>
                <a:ea typeface="Arial"/>
                <a:cs typeface="Arial"/>
                <a:sym typeface="Wingdings"/>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cs typeface="Arial"/>
              <a:sym typeface="Wingdings"/>
            </a:endParaRPr>
          </a:p>
        </p:txBody>
      </p:sp>
      <p:sp>
        <p:nvSpPr>
          <p:cNvPr id="24" name="TextBox 23">
            <a:extLst>
              <a:ext uri="{FF2B5EF4-FFF2-40B4-BE49-F238E27FC236}">
                <a16:creationId xmlns:a16="http://schemas.microsoft.com/office/drawing/2014/main" id="{254F33A8-8CAD-4370-80CE-F508D0EBFB4E}"/>
              </a:ext>
            </a:extLst>
          </p:cNvPr>
          <p:cNvSpPr txBox="1"/>
          <p:nvPr>
            <p:custDataLst>
              <p:tags r:id="rId13"/>
            </p:custDataLst>
          </p:nvPr>
        </p:nvSpPr>
        <p:spPr>
          <a:xfrm>
            <a:off x="5729905" y="3636197"/>
            <a:ext cx="700997" cy="369332"/>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a:cs typeface="Arial"/>
              </a:rPr>
              <a:t>2018</a:t>
            </a:r>
          </a:p>
        </p:txBody>
      </p:sp>
      <p:pic>
        <p:nvPicPr>
          <p:cNvPr id="29" name="Picture 28" descr="A picture containing indoor, table, stationary&#10;&#10;Description generated with high confidence">
            <a:extLst>
              <a:ext uri="{FF2B5EF4-FFF2-40B4-BE49-F238E27FC236}">
                <a16:creationId xmlns:a16="http://schemas.microsoft.com/office/drawing/2014/main" id="{89FF3FA9-7299-4DC6-AE91-497F2E3FADD5}"/>
              </a:ext>
            </a:extLst>
          </p:cNvPr>
          <p:cNvPicPr/>
          <p:nvPr>
            <p:custDataLst>
              <p:tags r:id="rId14"/>
            </p:custDataLst>
          </p:nvPr>
        </p:nvPicPr>
        <p:blipFill>
          <a:blip r:embed="rId39"/>
          <a:stretch>
            <a:fillRect/>
          </a:stretch>
        </p:blipFill>
        <p:spPr>
          <a:xfrm>
            <a:off x="6827346" y="3513832"/>
            <a:ext cx="1942583" cy="1900046"/>
          </a:xfrm>
          <a:prstGeom prst="rect">
            <a:avLst/>
          </a:prstGeom>
        </p:spPr>
      </p:pic>
      <p:pic>
        <p:nvPicPr>
          <p:cNvPr id="30" name="Picture 29">
            <a:extLst>
              <a:ext uri="{FF2B5EF4-FFF2-40B4-BE49-F238E27FC236}">
                <a16:creationId xmlns:a16="http://schemas.microsoft.com/office/drawing/2014/main" id="{7AD16A24-E104-4AC0-9BA1-1E94BB497429}"/>
              </a:ext>
            </a:extLst>
          </p:cNvPr>
          <p:cNvPicPr>
            <a:picLocks noChangeAspect="1"/>
          </p:cNvPicPr>
          <p:nvPr>
            <p:custDataLst>
              <p:tags r:id="rId15"/>
            </p:custDataLst>
          </p:nvPr>
        </p:nvPicPr>
        <p:blipFill>
          <a:blip r:embed="rId40"/>
          <a:stretch>
            <a:fillRect/>
          </a:stretch>
        </p:blipFill>
        <p:spPr>
          <a:xfrm>
            <a:off x="71980" y="4743759"/>
            <a:ext cx="2279087" cy="2011294"/>
          </a:xfrm>
          <a:prstGeom prst="rect">
            <a:avLst/>
          </a:prstGeom>
        </p:spPr>
      </p:pic>
      <p:sp>
        <p:nvSpPr>
          <p:cNvPr id="31" name="Rectangle 30">
            <a:extLst>
              <a:ext uri="{FF2B5EF4-FFF2-40B4-BE49-F238E27FC236}">
                <a16:creationId xmlns:a16="http://schemas.microsoft.com/office/drawing/2014/main" id="{C55D9C9C-9D50-4729-8977-370E98A855FB}"/>
              </a:ext>
            </a:extLst>
          </p:cNvPr>
          <p:cNvSpPr/>
          <p:nvPr>
            <p:custDataLst>
              <p:tags r:id="rId16"/>
            </p:custDataLst>
          </p:nvPr>
        </p:nvSpPr>
        <p:spPr>
          <a:xfrm>
            <a:off x="6569789" y="5413878"/>
            <a:ext cx="2457699" cy="600164"/>
          </a:xfrm>
          <a:prstGeom prst="rect">
            <a:avLst/>
          </a:prstGeom>
        </p:spPr>
        <p:txBody>
          <a:bodyPr wrap="squar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r" defTabSz="914400" rtl="0" eaLnBrk="1" fontAlgn="auto"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Calibri"/>
                <a:ea typeface="+mn-ea"/>
                <a:cs typeface="Arial"/>
              </a:rPr>
              <a:t>Illustration courtesy of Greg W. Albers, M.D., Stanford University Medical Center</a:t>
            </a:r>
            <a:endParaRPr kumimoji="0" lang="en-US" sz="1100" b="0" i="0" u="none" strike="noStrike" kern="1200" cap="none" spc="0" normalizeH="0" baseline="0" noProof="0">
              <a:ln>
                <a:noFill/>
              </a:ln>
              <a:solidFill>
                <a:prstClr val="black"/>
              </a:solidFill>
              <a:effectLst/>
              <a:uLnTx/>
              <a:uFillTx/>
              <a:latin typeface="Calibri"/>
              <a:ea typeface="+mn-ea"/>
              <a:cs typeface="Arial"/>
            </a:endParaRPr>
          </a:p>
        </p:txBody>
      </p:sp>
    </p:spTree>
    <p:custDataLst>
      <p:tags r:id="rId1"/>
    </p:custDataLst>
    <p:extLst>
      <p:ext uri="{BB962C8B-B14F-4D97-AF65-F5344CB8AC3E}">
        <p14:creationId xmlns:p14="http://schemas.microsoft.com/office/powerpoint/2010/main" val="41272417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istie_iii.jpg"/>
          <p:cNvPicPr>
            <a:picLocks noChangeAspect="1"/>
          </p:cNvPicPr>
          <p:nvPr>
            <p:custDataLst>
              <p:tags r:id="rId2"/>
            </p:custDataLst>
          </p:nvPr>
        </p:nvPicPr>
        <p:blipFill>
          <a:blip r:embed="rId12">
            <a:extLst>
              <a:ext uri="{28A0092B-C50C-407E-A947-70E740481C1C}">
                <a14:useLocalDpi xmlns:a14="http://schemas.microsoft.com/office/drawing/2010/main"/>
              </a:ext>
            </a:extLst>
          </a:blip>
          <a:stretch>
            <a:fillRect/>
          </a:stretch>
        </p:blipFill>
        <p:spPr>
          <a:xfrm>
            <a:off x="5469154" y="3725061"/>
            <a:ext cx="2949518" cy="1020508"/>
          </a:xfrm>
          <a:prstGeom prst="rect">
            <a:avLst/>
          </a:prstGeom>
        </p:spPr>
      </p:pic>
      <p:sp>
        <p:nvSpPr>
          <p:cNvPr id="2" name="Title 1"/>
          <p:cNvSpPr>
            <a:spLocks noGrp="1"/>
          </p:cNvSpPr>
          <p:nvPr>
            <p:ph type="title"/>
            <p:custDataLst>
              <p:tags r:id="rId3"/>
            </p:custDataLst>
          </p:nvPr>
        </p:nvSpPr>
        <p:spPr>
          <a:xfrm>
            <a:off x="534834" y="-144680"/>
            <a:ext cx="8229600" cy="1143000"/>
          </a:xfrm>
        </p:spPr>
        <p:txBody>
          <a:bodyPr/>
          <a:lstStyle/>
          <a:p>
            <a:r>
              <a:rPr lang="en-US" b="1"/>
              <a:t>Ongoing clinical trials</a:t>
            </a:r>
          </a:p>
        </p:txBody>
      </p:sp>
      <p:sp>
        <p:nvSpPr>
          <p:cNvPr id="3" name="Content Placeholder 2"/>
          <p:cNvSpPr>
            <a:spLocks noGrp="1"/>
          </p:cNvSpPr>
          <p:nvPr>
            <p:ph idx="1"/>
            <p:custDataLst>
              <p:tags r:id="rId4"/>
            </p:custDataLst>
          </p:nvPr>
        </p:nvSpPr>
        <p:spPr>
          <a:xfrm>
            <a:off x="100465" y="2029658"/>
            <a:ext cx="8798949" cy="2104464"/>
          </a:xfrm>
        </p:spPr>
        <p:txBody>
          <a:bodyPr>
            <a:normAutofit/>
          </a:bodyPr>
          <a:lstStyle/>
          <a:p>
            <a:pPr>
              <a:spcBef>
                <a:spcPct val="0"/>
              </a:spcBef>
            </a:pPr>
            <a:r>
              <a:rPr lang="en-US" sz="2000"/>
              <a:t>Two parallel multi-center studies in asymptomatic patients with high-grade cervical carotid artery stenosis</a:t>
            </a:r>
          </a:p>
          <a:p>
            <a:pPr lvl="1">
              <a:spcBef>
                <a:spcPct val="0"/>
              </a:spcBef>
            </a:pPr>
            <a:r>
              <a:rPr lang="en-US" sz="2000"/>
              <a:t>Intensive medical management (IMM) alone vs. IMM and endarterectomy</a:t>
            </a:r>
          </a:p>
          <a:p>
            <a:pPr lvl="1">
              <a:spcBef>
                <a:spcPct val="0"/>
              </a:spcBef>
            </a:pPr>
            <a:r>
              <a:rPr lang="en-US" sz="2000"/>
              <a:t>IMM alone vs. IMM and carotid artery stenting </a:t>
            </a:r>
          </a:p>
          <a:p>
            <a:pPr>
              <a:spcBef>
                <a:spcPct val="0"/>
              </a:spcBef>
            </a:pPr>
            <a:r>
              <a:rPr lang="en-US" sz="2000"/>
              <a:t>Outcome: composite of stroke plus death w/in 44 days and ipsilateral stroke up to 4 years</a:t>
            </a:r>
          </a:p>
          <a:p>
            <a:pPr marL="914400" lvl="2" indent="0">
              <a:spcBef>
                <a:spcPct val="0"/>
              </a:spcBef>
              <a:buNone/>
            </a:pPr>
            <a:endParaRPr lang="en-US" sz="2000"/>
          </a:p>
        </p:txBody>
      </p:sp>
      <p:pic>
        <p:nvPicPr>
          <p:cNvPr id="8" name="Picture 7"/>
          <p:cNvPicPr>
            <a:picLocks noChangeAspect="1"/>
          </p:cNvPicPr>
          <p:nvPr>
            <p:custDataLst>
              <p:tags r:id="rId5"/>
            </p:custDataLst>
          </p:nvPr>
        </p:nvPicPr>
        <p:blipFill>
          <a:blip r:embed="rId13"/>
          <a:srcRect l="20718" b="28215"/>
          <a:stretch>
            <a:fillRect/>
          </a:stretch>
        </p:blipFill>
        <p:spPr>
          <a:xfrm>
            <a:off x="225002" y="942517"/>
            <a:ext cx="5400852" cy="1150016"/>
          </a:xfrm>
          <a:prstGeom prst="rect">
            <a:avLst/>
          </a:prstGeom>
        </p:spPr>
      </p:pic>
      <p:pic>
        <p:nvPicPr>
          <p:cNvPr id="9" name="Picture 8"/>
          <p:cNvPicPr>
            <a:picLocks noChangeAspect="1"/>
          </p:cNvPicPr>
          <p:nvPr>
            <p:custDataLst>
              <p:tags r:id="rId6"/>
            </p:custDataLst>
          </p:nvPr>
        </p:nvPicPr>
        <p:blipFill>
          <a:blip r:embed="rId14"/>
          <a:stretch>
            <a:fillRect/>
          </a:stretch>
        </p:blipFill>
        <p:spPr>
          <a:xfrm>
            <a:off x="5765716" y="907332"/>
            <a:ext cx="1008576" cy="1189603"/>
          </a:xfrm>
          <a:prstGeom prst="rect">
            <a:avLst/>
          </a:prstGeom>
        </p:spPr>
      </p:pic>
      <p:sp>
        <p:nvSpPr>
          <p:cNvPr id="10" name="Content Placeholder 2"/>
          <p:cNvSpPr txBox="1"/>
          <p:nvPr>
            <p:custDataLst>
              <p:tags r:id="rId7"/>
            </p:custDataLst>
          </p:nvPr>
        </p:nvSpPr>
        <p:spPr>
          <a:xfrm>
            <a:off x="100465" y="4745569"/>
            <a:ext cx="8875865" cy="1183239"/>
          </a:xfrm>
          <a:prstGeom prst="rect">
            <a:avLst/>
          </a:prstGeom>
        </p:spPr>
        <p:txBody>
          <a:bodyPr vert="horz" lIns="91440" tIns="45720" rIns="91440" bIns="45720" rtlCol="0">
            <a:noAutofit/>
          </a:bodyPr>
          <a:lstStyle>
            <a:defPPr>
              <a:defRPr lang="en-US" smtId="4294967295"/>
            </a:defPPr>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lvl="1"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914400" lvl="2"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spcBef>
                <a:spcPct val="20000"/>
              </a:spcBef>
              <a:buFont typeface="Arial" panose="020B0604020202020204" pitchFamily="34" charset="0"/>
              <a:buChar char="•"/>
              <a:defRPr sz="2000"/>
            </a:lvl9pPr>
          </a:lstStyle>
          <a:p>
            <a:pPr>
              <a:spcBef>
                <a:spcPct val="0"/>
              </a:spcBef>
            </a:pPr>
            <a:r>
              <a:rPr lang="en-US"/>
              <a:t>To determine whether minimally invasive surgery and injections of tPA improves recovery after intracerebral hemorrhage</a:t>
            </a:r>
          </a:p>
          <a:p>
            <a:pPr>
              <a:spcBef>
                <a:spcPct val="0"/>
              </a:spcBef>
            </a:pPr>
            <a:r>
              <a:rPr lang="en-US"/>
              <a:t>Outcome: 12% increase in mRS score 0-3 compared to medically treated subjects assessed at 180 days</a:t>
            </a:r>
          </a:p>
        </p:txBody>
      </p:sp>
      <p:sp>
        <p:nvSpPr>
          <p:cNvPr id="12" name="Rectangle 11"/>
          <p:cNvSpPr/>
          <p:nvPr>
            <p:custDataLst>
              <p:tags r:id="rId8"/>
            </p:custDataLst>
          </p:nvPr>
        </p:nvSpPr>
        <p:spPr>
          <a:xfrm>
            <a:off x="225002" y="4070265"/>
            <a:ext cx="5692711" cy="740459"/>
          </a:xfrm>
          <a:prstGeom prst="rect">
            <a:avLst/>
          </a:prstGeom>
        </p:spPr>
        <p:txBody>
          <a:bodyPr wrap="squar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lnSpc>
                <a:spcPct val="80000"/>
              </a:lnSpc>
            </a:pPr>
            <a:r>
              <a:rPr lang="en-US" sz="2600" b="1" i="1">
                <a:solidFill>
                  <a:schemeClr val="tx1">
                    <a:lumMod val="65000"/>
                    <a:lumOff val="35000"/>
                  </a:schemeClr>
                </a:solidFill>
              </a:rPr>
              <a:t>Minimally Invasive Surgery plus tPA </a:t>
            </a:r>
          </a:p>
          <a:p>
            <a:pPr>
              <a:lnSpc>
                <a:spcPct val="80000"/>
              </a:lnSpc>
            </a:pPr>
            <a:r>
              <a:rPr lang="en-US" sz="2600" b="1" i="1">
                <a:solidFill>
                  <a:schemeClr val="tx1">
                    <a:lumMod val="65000"/>
                    <a:lumOff val="35000"/>
                  </a:schemeClr>
                </a:solidFill>
              </a:rPr>
              <a:t>for ICH Evacuation</a:t>
            </a:r>
            <a:endParaRPr lang="en-US" sz="2600" i="1">
              <a:solidFill>
                <a:schemeClr val="tx1">
                  <a:lumMod val="65000"/>
                  <a:lumOff val="35000"/>
                </a:schemeClr>
              </a:solidFill>
            </a:endParaRPr>
          </a:p>
        </p:txBody>
      </p:sp>
      <p:pic>
        <p:nvPicPr>
          <p:cNvPr id="13" name="Picture 2" descr="NIH STROKENET"/>
          <p:cNvPicPr>
            <a:picLocks noChangeAspect="1" noChangeArrowheads="1"/>
          </p:cNvPicPr>
          <p:nvPr>
            <p:custDataLst>
              <p:tags r:id="rId9"/>
            </p:custDataLst>
          </p:nvPr>
        </p:nvPicPr>
        <p:blipFill>
          <a:blip r:embed="rId15">
            <a:extLst>
              <a:ext uri="{28A0092B-C50C-407E-A947-70E740481C1C}">
                <a14:useLocalDpi xmlns:a14="http://schemas.microsoft.com/office/drawing/2010/main" val="0"/>
              </a:ext>
            </a:extLst>
          </a:blip>
          <a:stretch>
            <a:fillRect/>
          </a:stretch>
        </p:blipFill>
        <p:spPr bwMode="auto">
          <a:xfrm>
            <a:off x="3228916" y="6064658"/>
            <a:ext cx="3048316" cy="695434"/>
          </a:xfrm>
          <a:prstGeom prst="rect">
            <a:avLst/>
          </a:prstGeom>
          <a:solidFill>
            <a:schemeClr val="bg1"/>
          </a:solidFill>
          <a:extLst/>
        </p:spPr>
      </p:pic>
    </p:spTree>
    <p:custDataLst>
      <p:tags r:id="rId1"/>
    </p:custDataLst>
    <p:extLst>
      <p:ext uri="{BB962C8B-B14F-4D97-AF65-F5344CB8AC3E}">
        <p14:creationId xmlns:p14="http://schemas.microsoft.com/office/powerpoint/2010/main" val="299787982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EF7E-25DC-42D6-BBF7-A3F7529EF8EE}"/>
              </a:ext>
            </a:extLst>
          </p:cNvPr>
          <p:cNvSpPr>
            <a:spLocks noGrp="1"/>
          </p:cNvSpPr>
          <p:nvPr>
            <p:ph type="title"/>
            <p:custDataLst>
              <p:tags r:id="rId2"/>
            </p:custDataLst>
          </p:nvPr>
        </p:nvSpPr>
        <p:spPr>
          <a:xfrm>
            <a:off x="457200" y="-169863"/>
            <a:ext cx="8229600" cy="1143001"/>
          </a:xfrm>
        </p:spPr>
        <p:txBody>
          <a:bodyPr/>
          <a:lstStyle/>
          <a:p>
            <a:r>
              <a:rPr lang="en-US" b="1"/>
              <a:t>NINDS Supports Clinical Trials</a:t>
            </a:r>
          </a:p>
        </p:txBody>
      </p:sp>
      <p:pic>
        <p:nvPicPr>
          <p:cNvPr id="10" name="Picture 4">
            <a:extLst>
              <a:ext uri="{FF2B5EF4-FFF2-40B4-BE49-F238E27FC236}">
                <a16:creationId xmlns:a16="http://schemas.microsoft.com/office/drawing/2014/main" id="{C4182ED1-E0FC-4E9A-A06B-248D1178EBF9}"/>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bwMode="auto">
          <a:xfrm>
            <a:off x="436563" y="1611313"/>
            <a:ext cx="2632075"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4CC3B70-22ED-4FC9-B9C5-78E32A529BF1}"/>
              </a:ext>
            </a:extLst>
          </p:cNvPr>
          <p:cNvPicPr>
            <a:picLocks noChangeAspect="1"/>
          </p:cNvPicPr>
          <p:nvPr>
            <p:custDataLst>
              <p:tags r:id="rId4"/>
            </p:custDataLst>
          </p:nvPr>
        </p:nvPicPr>
        <p:blipFill>
          <a:blip r:embed="rId9"/>
          <a:stretch>
            <a:fillRect/>
          </a:stretch>
        </p:blipFill>
        <p:spPr>
          <a:xfrm>
            <a:off x="353079" y="3304903"/>
            <a:ext cx="2819400" cy="2114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FAFA4D03-BB6D-4C1B-89D7-86F7E3F06C31}"/>
              </a:ext>
            </a:extLst>
          </p:cNvPr>
          <p:cNvSpPr/>
          <p:nvPr>
            <p:custDataLst>
              <p:tags r:id="rId5"/>
            </p:custDataLst>
          </p:nvPr>
        </p:nvSpPr>
        <p:spPr>
          <a:xfrm>
            <a:off x="3260725" y="940594"/>
            <a:ext cx="5791200" cy="5675313"/>
          </a:xfrm>
          <a:prstGeom prst="rect">
            <a:avLst/>
          </a:prstGeom>
        </p:spPr>
        <p:txBody>
          <a:bodyPr>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0" marR="0" lvl="0" indent="0" algn="l" defTabSz="914400" rtl="0" eaLnBrk="1" fontAlgn="auto" latinLnBrk="0" hangingPunct="1">
              <a:lnSpc>
                <a:spcPts val="2700"/>
              </a:lnSpc>
              <a:spcBef>
                <a:spcPts val="600"/>
              </a:spcBef>
              <a:spcAft>
                <a:spcPct val="0"/>
              </a:spcAft>
              <a:buClrTx/>
              <a:buSzTx/>
              <a:buFontTx/>
              <a:buNone/>
              <a:defRPr/>
            </a:pPr>
            <a:r>
              <a:rPr kumimoji="0" lang="en-US" sz="2800" b="1" i="0" u="none" strike="noStrike" kern="1200" cap="none" spc="0" normalizeH="0" baseline="0" noProof="0">
                <a:ln>
                  <a:noFill/>
                </a:ln>
                <a:solidFill>
                  <a:prstClr val="black"/>
                </a:solidFill>
                <a:effectLst/>
                <a:uLnTx/>
                <a:uFillTx/>
                <a:latin typeface="Calibri"/>
                <a:cs typeface="Calibri"/>
              </a:rPr>
              <a:t>The NeuroNEXT program aims to:</a:t>
            </a:r>
          </a:p>
          <a:p>
            <a:pPr marL="285750" marR="0" lvl="0" indent="-285750" algn="l" defTabSz="914400" rtl="0" eaLnBrk="1" fontAlgn="auto" latinLnBrk="0" hangingPunct="1">
              <a:lnSpc>
                <a:spcPts val="2700"/>
              </a:lnSpc>
              <a:spcBef>
                <a:spcPts val="600"/>
              </a:spcBef>
              <a:spcAft>
                <a:spcPct val="0"/>
              </a:spcAft>
              <a:buClrTx/>
              <a:buSzTx/>
              <a:buFont typeface="Arial"/>
              <a:buChar char="•"/>
              <a:defRPr/>
            </a:pPr>
            <a:r>
              <a:rPr kumimoji="0" lang="en-US" sz="2400" b="0" i="0" u="none" strike="noStrike" kern="1200" cap="none" spc="0" normalizeH="0" baseline="0" noProof="0">
                <a:ln>
                  <a:noFill/>
                </a:ln>
                <a:solidFill>
                  <a:prstClr val="black"/>
                </a:solidFill>
                <a:effectLst/>
                <a:uLnTx/>
                <a:uFillTx/>
                <a:latin typeface="Calibri"/>
                <a:cs typeface="Calibri"/>
              </a:rPr>
              <a:t>Provide a robust, standardized, and accessible infrastructure to conduct studies of treatments for neurological diseases</a:t>
            </a:r>
          </a:p>
          <a:p>
            <a:pPr marL="285750" marR="0" lvl="0" indent="-285750" algn="l" defTabSz="914400" rtl="0" eaLnBrk="1" fontAlgn="auto" latinLnBrk="0" hangingPunct="1">
              <a:lnSpc>
                <a:spcPts val="2700"/>
              </a:lnSpc>
              <a:spcBef>
                <a:spcPts val="600"/>
              </a:spcBef>
              <a:spcAft>
                <a:spcPct val="0"/>
              </a:spcAft>
              <a:buClrTx/>
              <a:buSzTx/>
              <a:buFont typeface="Arial"/>
              <a:buChar char="•"/>
              <a:defRPr/>
            </a:pPr>
            <a:r>
              <a:rPr kumimoji="0" lang="en-US" sz="2400" b="0" i="0" u="none" strike="noStrike" kern="1200" cap="none" spc="0" normalizeH="0" baseline="0" noProof="0">
                <a:ln>
                  <a:noFill/>
                </a:ln>
                <a:solidFill>
                  <a:prstClr val="black"/>
                </a:solidFill>
                <a:effectLst/>
                <a:uLnTx/>
                <a:uFillTx/>
                <a:latin typeface="Calibri"/>
                <a:cs typeface="Calibri"/>
              </a:rPr>
              <a:t>Create and leverage partnerships with academia, private foundations, and industry </a:t>
            </a:r>
          </a:p>
          <a:p>
            <a:pPr marL="285750" marR="0" lvl="0" indent="-285750" algn="l" defTabSz="914400" rtl="0" eaLnBrk="1" fontAlgn="auto" latinLnBrk="0" hangingPunct="1">
              <a:lnSpc>
                <a:spcPts val="2700"/>
              </a:lnSpc>
              <a:spcBef>
                <a:spcPts val="600"/>
              </a:spcBef>
              <a:spcAft>
                <a:spcPct val="0"/>
              </a:spcAft>
              <a:buClrTx/>
              <a:buSzTx/>
              <a:buFont typeface="Arial"/>
              <a:buChar char="•"/>
              <a:defRPr/>
            </a:pPr>
            <a:r>
              <a:rPr kumimoji="0" lang="en-US" sz="2400" b="0" i="0" u="none" strike="noStrike" kern="1200" cap="none" spc="0" normalizeH="0" baseline="0" noProof="0">
                <a:ln>
                  <a:noFill/>
                </a:ln>
                <a:solidFill>
                  <a:prstClr val="black"/>
                </a:solidFill>
                <a:effectLst/>
                <a:uLnTx/>
                <a:uFillTx/>
                <a:latin typeface="Calibri"/>
                <a:cs typeface="Calibri"/>
              </a:rPr>
              <a:t>Increase the efficiency of clinical trials </a:t>
            </a:r>
          </a:p>
          <a:p>
            <a:pPr marL="285750" marR="0" lvl="0" indent="-285750" algn="l" defTabSz="914400" rtl="0" eaLnBrk="1" fontAlgn="auto" latinLnBrk="0" hangingPunct="1">
              <a:lnSpc>
                <a:spcPts val="2700"/>
              </a:lnSpc>
              <a:spcBef>
                <a:spcPts val="600"/>
              </a:spcBef>
              <a:spcAft>
                <a:spcPct val="0"/>
              </a:spcAft>
              <a:buClrTx/>
              <a:buSzTx/>
              <a:buFont typeface="Arial"/>
              <a:buChar char="•"/>
              <a:defRPr/>
            </a:pPr>
            <a:r>
              <a:rPr kumimoji="0" lang="en-US" sz="2400" b="0" i="0" u="none" strike="noStrike" kern="1200" cap="none" spc="0" normalizeH="0" baseline="0" noProof="0">
                <a:ln>
                  <a:noFill/>
                </a:ln>
                <a:solidFill>
                  <a:prstClr val="black"/>
                </a:solidFill>
                <a:effectLst/>
                <a:uLnTx/>
                <a:uFillTx/>
                <a:latin typeface="Calibri"/>
                <a:cs typeface="Calibri"/>
              </a:rPr>
              <a:t>Support scientifically sound, possibly biomarker-informed, exploratory clinical trials that provide data for clear go/no-go decisions</a:t>
            </a:r>
          </a:p>
          <a:p>
            <a:pPr marL="285750" marR="0" lvl="0" indent="-285750" algn="l" defTabSz="914400" rtl="0" eaLnBrk="1" fontAlgn="auto" latinLnBrk="0" hangingPunct="1">
              <a:lnSpc>
                <a:spcPts val="2700"/>
              </a:lnSpc>
              <a:spcBef>
                <a:spcPts val="600"/>
              </a:spcBef>
              <a:spcAft>
                <a:spcPct val="0"/>
              </a:spcAft>
              <a:buClrTx/>
              <a:buSzTx/>
              <a:buFont typeface="Arial"/>
              <a:buChar char="•"/>
              <a:defRPr/>
            </a:pPr>
            <a:r>
              <a:rPr kumimoji="0" lang="en-US" sz="2400" b="0" i="0" u="none" strike="noStrike" kern="1200" cap="none" spc="0" normalizeH="0" baseline="0" noProof="0">
                <a:ln>
                  <a:noFill/>
                </a:ln>
                <a:solidFill>
                  <a:prstClr val="black"/>
                </a:solidFill>
                <a:effectLst/>
                <a:uLnTx/>
                <a:uFillTx/>
                <a:latin typeface="Calibri"/>
                <a:cs typeface="Calibri"/>
              </a:rPr>
              <a:t>Expand the pool of experienced clinical investigators and research staff</a:t>
            </a:r>
          </a:p>
        </p:txBody>
      </p:sp>
    </p:spTree>
    <p:custDataLst>
      <p:tags r:id="rId1"/>
    </p:custDataLst>
    <p:extLst>
      <p:ext uri="{BB962C8B-B14F-4D97-AF65-F5344CB8AC3E}">
        <p14:creationId xmlns:p14="http://schemas.microsoft.com/office/powerpoint/2010/main" val="6330913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custDataLst>
              <p:tags r:id="rId2"/>
            </p:custDataLst>
          </p:nvPr>
        </p:nvPicPr>
        <p:blipFill>
          <a:blip r:embed="rId10"/>
          <a:stretch>
            <a:fillRect/>
          </a:stretch>
        </p:blipFill>
        <p:spPr>
          <a:xfrm>
            <a:off x="250736" y="1317751"/>
            <a:ext cx="2915881" cy="859035"/>
          </a:xfrm>
          <a:prstGeom prst="rect">
            <a:avLst/>
          </a:prstGeom>
        </p:spPr>
      </p:pic>
      <p:sp>
        <p:nvSpPr>
          <p:cNvPr id="6" name="Title 1"/>
          <p:cNvSpPr>
            <a:spLocks noGrp="1"/>
          </p:cNvSpPr>
          <p:nvPr>
            <p:ph type="title"/>
            <p:custDataLst>
              <p:tags r:id="rId3"/>
            </p:custDataLst>
          </p:nvPr>
        </p:nvSpPr>
        <p:spPr/>
        <p:txBody>
          <a:bodyPr/>
          <a:lstStyle/>
          <a:p>
            <a:endParaRPr lang="en-US" b="1"/>
          </a:p>
        </p:txBody>
      </p:sp>
      <p:sp>
        <p:nvSpPr>
          <p:cNvPr id="7" name="Content Placeholder 2"/>
          <p:cNvSpPr txBox="1"/>
          <p:nvPr>
            <p:custDataLst>
              <p:tags r:id="rId4"/>
            </p:custDataLst>
          </p:nvPr>
        </p:nvSpPr>
        <p:spPr>
          <a:xfrm>
            <a:off x="250736" y="2398425"/>
            <a:ext cx="8621415" cy="3619315"/>
          </a:xfrm>
          <a:prstGeom prst="rect">
            <a:avLst/>
          </a:prstGeom>
        </p:spPr>
        <p:txBody>
          <a:bodyPr vert="horz" lIns="91440" tIns="45720" rIns="91440" bIns="45720" rtlCol="0">
            <a:normAutofit/>
          </a:bodyPr>
          <a:lstStyle>
            <a:defPPr>
              <a:defRPr lang="en-US" smtId="4294967295"/>
            </a:defPPr>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spcBef>
                <a:spcPts val="1200"/>
              </a:spcBef>
            </a:pPr>
            <a:r>
              <a:rPr lang="en-US" sz="2200"/>
              <a:t>PI Corinne Griguer and James Markert  UAB Neurosurgery</a:t>
            </a:r>
          </a:p>
          <a:p>
            <a:pPr>
              <a:lnSpc>
                <a:spcPct val="90000"/>
              </a:lnSpc>
              <a:spcBef>
                <a:spcPts val="1200"/>
              </a:spcBef>
            </a:pPr>
            <a:r>
              <a:rPr lang="en-US" sz="2200"/>
              <a:t>To prospectively evaluate the hypothesis that overall survival time for newly diagnosed GBM (with standard of care therapy) is a function of CcO enzymatic activity in the tumor</a:t>
            </a:r>
          </a:p>
          <a:p>
            <a:pPr lvl="1">
              <a:lnSpc>
                <a:spcPct val="90000"/>
              </a:lnSpc>
              <a:spcBef>
                <a:spcPts val="1200"/>
              </a:spcBef>
              <a:buFont typeface="Wingdings" panose="05000000000000000000" pitchFamily="2" charset="2"/>
              <a:buChar char="Ø"/>
            </a:pPr>
            <a:r>
              <a:rPr lang="en-US" sz="2000"/>
              <a:t>Tumors with high CcO activity are associated with shorter time of overall survival when compared to tumors with low CcO activity</a:t>
            </a:r>
          </a:p>
          <a:p>
            <a:pPr lvl="1">
              <a:lnSpc>
                <a:spcPct val="90000"/>
              </a:lnSpc>
              <a:spcBef>
                <a:spcPts val="1200"/>
              </a:spcBef>
              <a:buFont typeface="Wingdings" panose="05000000000000000000" pitchFamily="2" charset="2"/>
              <a:buChar char="Ø"/>
            </a:pPr>
            <a:r>
              <a:rPr lang="en-US" sz="2000"/>
              <a:t>Standard of care therapy: post-surgical radiation therapy with concurrent Temozolomide followed by up to 12 cycles of adjuvant Temozolomide</a:t>
            </a:r>
          </a:p>
          <a:p>
            <a:pPr marL="0" indent="0">
              <a:lnSpc>
                <a:spcPct val="90000"/>
              </a:lnSpc>
              <a:spcBef>
                <a:spcPts val="1200"/>
              </a:spcBef>
              <a:buNone/>
            </a:pPr>
            <a:endParaRPr lang="en-US" sz="2000"/>
          </a:p>
        </p:txBody>
      </p:sp>
      <p:sp>
        <p:nvSpPr>
          <p:cNvPr id="8" name="Rectangle 7"/>
          <p:cNvSpPr/>
          <p:nvPr>
            <p:custDataLst>
              <p:tags r:id="rId5"/>
            </p:custDataLst>
          </p:nvPr>
        </p:nvSpPr>
        <p:spPr>
          <a:xfrm>
            <a:off x="3166617" y="1317751"/>
            <a:ext cx="5883068" cy="892552"/>
          </a:xfrm>
          <a:prstGeom prst="rect">
            <a:avLst/>
          </a:prstGeom>
        </p:spPr>
        <p:txBody>
          <a:bodyPr wrap="squar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r>
              <a:rPr lang="en-US" sz="2600" b="1" i="1">
                <a:solidFill>
                  <a:schemeClr val="tx1">
                    <a:lumMod val="65000"/>
                    <a:lumOff val="35000"/>
                  </a:schemeClr>
                </a:solidFill>
              </a:rPr>
              <a:t>Cytochrome C Oxidase Activity in Newly Diagnosed Glioblastoma Multiforme</a:t>
            </a:r>
            <a:endParaRPr lang="en-US" sz="2600" i="1">
              <a:solidFill>
                <a:schemeClr val="tx1">
                  <a:lumMod val="65000"/>
                  <a:lumOff val="35000"/>
                </a:schemeClr>
              </a:solidFill>
            </a:endParaRPr>
          </a:p>
        </p:txBody>
      </p:sp>
      <p:pic>
        <p:nvPicPr>
          <p:cNvPr id="9" name="Picture 8"/>
          <p:cNvPicPr>
            <a:picLocks noChangeAspect="1"/>
          </p:cNvPicPr>
          <p:nvPr>
            <p:custDataLst>
              <p:tags r:id="rId6"/>
            </p:custDataLst>
          </p:nvPr>
        </p:nvPicPr>
        <p:blipFill>
          <a:blip r:embed="rId11"/>
          <a:stretch>
            <a:fillRect/>
          </a:stretch>
        </p:blipFill>
        <p:spPr>
          <a:xfrm>
            <a:off x="1708676" y="52136"/>
            <a:ext cx="1752600" cy="887392"/>
          </a:xfrm>
          <a:prstGeom prst="rect">
            <a:avLst/>
          </a:prstGeom>
          <a:ln>
            <a:noFill/>
          </a:ln>
          <a:effectLst/>
        </p:spPr>
      </p:pic>
      <p:sp>
        <p:nvSpPr>
          <p:cNvPr id="2" name="Rectangle 1"/>
          <p:cNvSpPr/>
          <p:nvPr>
            <p:custDataLst>
              <p:tags r:id="rId7"/>
            </p:custDataLst>
          </p:nvPr>
        </p:nvSpPr>
        <p:spPr>
          <a:xfrm>
            <a:off x="3461276" y="117267"/>
            <a:ext cx="4572000" cy="757130"/>
          </a:xfrm>
          <a:prstGeom prst="rect">
            <a:avLst/>
          </a:prstGeom>
        </p:spPr>
        <p:txBody>
          <a:bodyPr>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lnSpc>
                <a:spcPct val="90000"/>
              </a:lnSpc>
            </a:pPr>
            <a:r>
              <a:rPr lang="en-US" sz="2400" b="1">
                <a:solidFill>
                  <a:srgbClr val="002774"/>
                </a:solidFill>
                <a:highlight>
                  <a:srgbClr val="E6E6E6"/>
                </a:highlight>
              </a:rPr>
              <a:t>Network for Excellence in Neuroscience Clinical Trials</a:t>
            </a:r>
            <a:endParaRPr lang="en-US" sz="2400">
              <a:solidFill>
                <a:srgbClr val="002774"/>
              </a:solidFill>
              <a:highlight>
                <a:srgbClr val="E6E6E6"/>
              </a:highlight>
            </a:endParaRPr>
          </a:p>
        </p:txBody>
      </p:sp>
    </p:spTree>
    <p:custDataLst>
      <p:tags r:id="rId1"/>
    </p:custDataLst>
    <p:extLst>
      <p:ext uri="{BB962C8B-B14F-4D97-AF65-F5344CB8AC3E}">
        <p14:creationId xmlns:p14="http://schemas.microsoft.com/office/powerpoint/2010/main" val="34591605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598C7-FFE5-4B3C-894B-3DCD175AB02E}"/>
              </a:ext>
            </a:extLst>
          </p:cNvPr>
          <p:cNvSpPr>
            <a:spLocks noGrp="1"/>
          </p:cNvSpPr>
          <p:nvPr>
            <p:ph type="title"/>
          </p:nvPr>
        </p:nvSpPr>
        <p:spPr/>
        <p:txBody>
          <a:bodyPr/>
          <a:lstStyle/>
          <a:p>
            <a:r>
              <a:rPr lang="en-US" dirty="0"/>
              <a:t>Glioblastoma: from bench to CT.gov</a:t>
            </a:r>
          </a:p>
        </p:txBody>
      </p:sp>
      <p:sp>
        <p:nvSpPr>
          <p:cNvPr id="3" name="Content Placeholder 2">
            <a:extLst>
              <a:ext uri="{FF2B5EF4-FFF2-40B4-BE49-F238E27FC236}">
                <a16:creationId xmlns:a16="http://schemas.microsoft.com/office/drawing/2014/main" id="{442C56FD-9FAE-4402-B5A6-9C01C97D91EA}"/>
              </a:ext>
            </a:extLst>
          </p:cNvPr>
          <p:cNvSpPr>
            <a:spLocks noGrp="1"/>
          </p:cNvSpPr>
          <p:nvPr>
            <p:ph idx="1"/>
          </p:nvPr>
        </p:nvSpPr>
        <p:spPr>
          <a:xfrm>
            <a:off x="478971" y="1166018"/>
            <a:ext cx="8229600" cy="4525963"/>
          </a:xfrm>
        </p:spPr>
        <p:txBody>
          <a:bodyPr>
            <a:normAutofit fontScale="92500" lnSpcReduction="10000"/>
          </a:bodyPr>
          <a:lstStyle/>
          <a:p>
            <a:r>
              <a:rPr lang="en-US" sz="2400" dirty="0"/>
              <a:t>U of Michigan-Combined </a:t>
            </a:r>
            <a:r>
              <a:rPr lang="en-US" sz="2400" dirty="0" err="1"/>
              <a:t>Cytoxic</a:t>
            </a:r>
            <a:r>
              <a:rPr lang="en-US" sz="2400" dirty="0"/>
              <a:t> and Immune-Stimulatory Therapy Trial  </a:t>
            </a:r>
            <a:r>
              <a:rPr lang="en-US" sz="1900" dirty="0"/>
              <a:t>Combining gene therapy with thymidine kinase to kill dividing cancerous cells and (Flt3L) to summon dendritic cells to the tum</a:t>
            </a:r>
            <a:r>
              <a:rPr lang="en-US" sz="1600" dirty="0"/>
              <a:t>or. </a:t>
            </a:r>
            <a:r>
              <a:rPr lang="en-US" sz="1900" dirty="0"/>
              <a:t>Translational grants to Maria Castro/Pedro Lowenstein.  </a:t>
            </a:r>
          </a:p>
          <a:p>
            <a:r>
              <a:rPr lang="en-US" sz="2400" dirty="0"/>
              <a:t>Northwestern U- </a:t>
            </a:r>
            <a:r>
              <a:rPr lang="en-US" sz="1800" b="1" dirty="0"/>
              <a:t>Neural Stem Cell Based Virotherapy of Newly Diagnosed </a:t>
            </a:r>
            <a:r>
              <a:rPr lang="en-US" sz="1800" b="1" dirty="0" err="1"/>
              <a:t>Malignan</a:t>
            </a:r>
            <a:r>
              <a:rPr lang="en-US" sz="1800" b="1" dirty="0"/>
              <a:t>  Glioma- </a:t>
            </a:r>
            <a:r>
              <a:rPr lang="en-US" sz="1900" dirty="0"/>
              <a:t>delivering a novel oncolytic adenovirus via a neural stem cell line in combination with radiation and chemotherapy, NINDS grants to Matt </a:t>
            </a:r>
            <a:r>
              <a:rPr lang="en-US" sz="1900" dirty="0" err="1"/>
              <a:t>Lesniak</a:t>
            </a:r>
            <a:r>
              <a:rPr lang="en-US" sz="1900" dirty="0"/>
              <a:t>.</a:t>
            </a:r>
          </a:p>
          <a:p>
            <a:r>
              <a:rPr lang="en-US" sz="2400" dirty="0"/>
              <a:t>Brigham and Women’s- </a:t>
            </a:r>
            <a:r>
              <a:rPr lang="en-US" sz="2400" b="1" dirty="0"/>
              <a:t> </a:t>
            </a:r>
            <a:r>
              <a:rPr lang="en-US" sz="1800" b="1" dirty="0"/>
              <a:t>Treatment of recurrent malignant glioma with rQNestin34.5v.</a:t>
            </a:r>
            <a:r>
              <a:rPr lang="en-US" sz="1900" b="1" dirty="0"/>
              <a:t>2-</a:t>
            </a:r>
            <a:r>
              <a:rPr lang="en-US" sz="1900" dirty="0"/>
              <a:t>oncolytic virus dubbed rQNestin34.5v.s. started out as herpes simplex virus type 1 (HSV1), but was genetically modified to only infect glioblastoma cells. NINDS grants to Nino Chiocca</a:t>
            </a:r>
            <a:r>
              <a:rPr lang="en-US" sz="1800" dirty="0"/>
              <a:t>. </a:t>
            </a:r>
          </a:p>
          <a:p>
            <a:r>
              <a:rPr lang="en-US" sz="2600" dirty="0"/>
              <a:t>U of Florida- </a:t>
            </a:r>
            <a:r>
              <a:rPr lang="en-US" sz="1900" b="1" dirty="0" err="1"/>
              <a:t>Toca</a:t>
            </a:r>
            <a:r>
              <a:rPr lang="en-US" sz="1900" b="1" dirty="0"/>
              <a:t> 5 Clinical Trial- </a:t>
            </a:r>
            <a:r>
              <a:rPr lang="en-US" sz="2100" dirty="0"/>
              <a:t>modified virus (</a:t>
            </a:r>
            <a:r>
              <a:rPr lang="en-US" sz="2100" dirty="0" err="1"/>
              <a:t>Toca</a:t>
            </a:r>
            <a:r>
              <a:rPr lang="en-US" sz="2100" dirty="0"/>
              <a:t> 511) delivers the gene for a yeast-derived enzyme to cancerous cells at the site of the glioblastoma. Then the enzyme converts 5- </a:t>
            </a:r>
            <a:r>
              <a:rPr lang="en-US" sz="2100" dirty="0" err="1"/>
              <a:t>fluro</a:t>
            </a:r>
            <a:r>
              <a:rPr lang="en-US" sz="2100" dirty="0"/>
              <a:t> </a:t>
            </a:r>
            <a:r>
              <a:rPr lang="en-US" sz="2100" dirty="0" err="1"/>
              <a:t>cytonsine</a:t>
            </a:r>
            <a:r>
              <a:rPr lang="en-US" sz="2100" dirty="0"/>
              <a:t> to 5 </a:t>
            </a:r>
            <a:r>
              <a:rPr lang="en-US" sz="2100" dirty="0" err="1"/>
              <a:t>fluoro</a:t>
            </a:r>
            <a:r>
              <a:rPr lang="en-US" sz="2100" dirty="0"/>
              <a:t> uracil – only expressed in the </a:t>
            </a:r>
            <a:r>
              <a:rPr lang="en-US" sz="2100" dirty="0" err="1"/>
              <a:t>Toca</a:t>
            </a:r>
            <a:r>
              <a:rPr lang="en-US" sz="2100" dirty="0"/>
              <a:t> 511-infected cancerous cells. NINDS grants to Noriyuki Kasahara</a:t>
            </a:r>
          </a:p>
        </p:txBody>
      </p:sp>
    </p:spTree>
    <p:extLst>
      <p:ext uri="{BB962C8B-B14F-4D97-AF65-F5344CB8AC3E}">
        <p14:creationId xmlns:p14="http://schemas.microsoft.com/office/powerpoint/2010/main" val="117669685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2"/>
            </p:custDataLst>
          </p:nvPr>
        </p:nvSpPr>
        <p:spPr>
          <a:xfrm>
            <a:off x="762000" y="74170"/>
            <a:ext cx="8323506" cy="840230"/>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algn="ctr">
              <a:lnSpc>
                <a:spcPct val="80000"/>
              </a:lnSpc>
            </a:pPr>
            <a:r>
              <a:rPr lang="en-US" sz="3000" b="1">
                <a:solidFill>
                  <a:prstClr val="white"/>
                </a:solidFill>
              </a:rPr>
              <a:t>Launching Effectiveness Research to Guide Practice in Neurosurgery</a:t>
            </a:r>
          </a:p>
        </p:txBody>
      </p:sp>
      <p:sp>
        <p:nvSpPr>
          <p:cNvPr id="4" name="TextBox 3"/>
          <p:cNvSpPr txBox="1"/>
          <p:nvPr>
            <p:custDataLst>
              <p:tags r:id="rId3"/>
            </p:custDataLst>
          </p:nvPr>
        </p:nvSpPr>
        <p:spPr>
          <a:xfrm>
            <a:off x="4441662" y="1041714"/>
            <a:ext cx="4586699" cy="461665"/>
          </a:xfrm>
          <a:prstGeom prst="rect">
            <a:avLst/>
          </a:prstGeom>
          <a:solidFill>
            <a:schemeClr val="accent3">
              <a:lumMod val="40000"/>
              <a:lumOff val="60000"/>
            </a:schemeClr>
          </a:solidFill>
          <a:ln w="28575">
            <a:solidFill>
              <a:schemeClr val="accent2">
                <a:lumMod val="75000"/>
              </a:schemeClr>
            </a:solidFill>
          </a:ln>
        </p:spPr>
        <p:txBody>
          <a:bodyPr wrap="square">
            <a:spAutoFit/>
          </a:bodyPr>
          <a:lstStyle>
            <a:defPPr>
              <a:defRPr lang="en-US"/>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r>
              <a:rPr lang="en-US" sz="2400" b="1" i="1">
                <a:solidFill>
                  <a:schemeClr val="accent1">
                    <a:lumMod val="75000"/>
                  </a:schemeClr>
                </a:solidFill>
              </a:rPr>
              <a:t>NINDS workshop, February 5, 2015</a:t>
            </a:r>
          </a:p>
        </p:txBody>
      </p:sp>
      <p:sp>
        <p:nvSpPr>
          <p:cNvPr id="5" name="TextBox 4"/>
          <p:cNvSpPr txBox="1"/>
          <p:nvPr>
            <p:custDataLst>
              <p:tags r:id="rId4"/>
            </p:custDataLst>
          </p:nvPr>
        </p:nvSpPr>
        <p:spPr>
          <a:xfrm>
            <a:off x="127820" y="1643370"/>
            <a:ext cx="8938022" cy="3708708"/>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pPr marL="285750" indent="-285750">
              <a:spcAft>
                <a:spcPts val="600"/>
              </a:spcAft>
              <a:buFont typeface="Arial"/>
              <a:buChar char="•"/>
            </a:pPr>
            <a:r>
              <a:rPr lang="en-US" sz="2000" b="1">
                <a:solidFill>
                  <a:prstClr val="black"/>
                </a:solidFill>
              </a:rPr>
              <a:t>Pros and Cons of Randomized Controlled Trials in Neurosurgery</a:t>
            </a:r>
          </a:p>
          <a:p>
            <a:pPr marL="285750" indent="-285750">
              <a:spcAft>
                <a:spcPts val="600"/>
              </a:spcAft>
              <a:buFont typeface="Arial"/>
              <a:buChar char="•"/>
            </a:pPr>
            <a:r>
              <a:rPr lang="en-US" sz="2000" b="1">
                <a:solidFill>
                  <a:prstClr val="black"/>
                </a:solidFill>
              </a:rPr>
              <a:t>Requirements for Rigorous Determination of Causality from Observational data</a:t>
            </a:r>
          </a:p>
          <a:p>
            <a:pPr marL="800100" lvl="1" indent="-342900">
              <a:spcAft>
                <a:spcPts val="600"/>
              </a:spcAft>
              <a:buFont typeface="Courier New" panose="02070309020205020404" pitchFamily="49" charset="0"/>
              <a:buChar char="o"/>
            </a:pPr>
            <a:r>
              <a:rPr lang="en-US" sz="2000" u="sng">
                <a:solidFill>
                  <a:prstClr val="black"/>
                </a:solidFill>
              </a:rPr>
              <a:t>Prospective</a:t>
            </a:r>
            <a:r>
              <a:rPr lang="en-US" sz="2000">
                <a:solidFill>
                  <a:prstClr val="black"/>
                </a:solidFill>
              </a:rPr>
              <a:t> specification of outcomes and analytic methods without resort to the actual outcome data, even if this is already available</a:t>
            </a:r>
          </a:p>
          <a:p>
            <a:pPr marL="800100" lvl="1" indent="-342900">
              <a:spcAft>
                <a:spcPts val="600"/>
              </a:spcAft>
              <a:buFont typeface="Courier New" panose="02070309020205020404" pitchFamily="49" charset="0"/>
              <a:buChar char="o"/>
            </a:pPr>
            <a:r>
              <a:rPr lang="en-US" sz="2000" u="sng">
                <a:solidFill>
                  <a:prstClr val="black"/>
                </a:solidFill>
              </a:rPr>
              <a:t>Prospective </a:t>
            </a:r>
            <a:r>
              <a:rPr lang="en-US" sz="2000">
                <a:solidFill>
                  <a:prstClr val="black"/>
                </a:solidFill>
              </a:rPr>
              <a:t>estimation of sample size</a:t>
            </a:r>
          </a:p>
          <a:p>
            <a:pPr marL="800100" lvl="1" indent="-342900">
              <a:spcAft>
                <a:spcPts val="600"/>
              </a:spcAft>
              <a:buFont typeface="Courier New" panose="02070309020205020404" pitchFamily="49" charset="0"/>
              <a:buChar char="o"/>
            </a:pPr>
            <a:r>
              <a:rPr lang="en-US" sz="2000">
                <a:solidFill>
                  <a:prstClr val="black"/>
                </a:solidFill>
              </a:rPr>
              <a:t>Outcome </a:t>
            </a:r>
            <a:r>
              <a:rPr lang="en-US" sz="2000" u="sng">
                <a:solidFill>
                  <a:prstClr val="black"/>
                </a:solidFill>
              </a:rPr>
              <a:t>measures that are clearly defined and captured </a:t>
            </a:r>
            <a:r>
              <a:rPr lang="en-US" sz="2000">
                <a:solidFill>
                  <a:prstClr val="black"/>
                </a:solidFill>
              </a:rPr>
              <a:t>in the study data</a:t>
            </a:r>
          </a:p>
          <a:p>
            <a:pPr marL="800100" lvl="1" indent="-342900">
              <a:spcAft>
                <a:spcPts val="600"/>
              </a:spcAft>
              <a:buFont typeface="Courier New" panose="02070309020205020404" pitchFamily="49" charset="0"/>
              <a:buChar char="o"/>
            </a:pPr>
            <a:r>
              <a:rPr lang="en-US" sz="2000" u="sng">
                <a:solidFill>
                  <a:prstClr val="black"/>
                </a:solidFill>
              </a:rPr>
              <a:t>Completeness of the data set for outcomes</a:t>
            </a:r>
            <a:r>
              <a:rPr lang="en-US" sz="2000">
                <a:solidFill>
                  <a:prstClr val="black"/>
                </a:solidFill>
              </a:rPr>
              <a:t>, that is, limiting missing data</a:t>
            </a:r>
          </a:p>
          <a:p>
            <a:pPr marL="800100" lvl="1" indent="-342900">
              <a:spcAft>
                <a:spcPts val="600"/>
              </a:spcAft>
              <a:buFont typeface="Courier New" panose="02070309020205020404" pitchFamily="49" charset="0"/>
              <a:buChar char="o"/>
            </a:pPr>
            <a:r>
              <a:rPr lang="en-US" sz="2000">
                <a:solidFill>
                  <a:prstClr val="black"/>
                </a:solidFill>
              </a:rPr>
              <a:t>The ability to measure and record </a:t>
            </a:r>
            <a:r>
              <a:rPr lang="en-US" sz="2000" u="sng">
                <a:solidFill>
                  <a:prstClr val="black"/>
                </a:solidFill>
              </a:rPr>
              <a:t>all of the important covariates that influence treatment assignment</a:t>
            </a:r>
            <a:endParaRPr lang="en-US" sz="2000">
              <a:solidFill>
                <a:prstClr val="black"/>
              </a:solidFill>
            </a:endParaRPr>
          </a:p>
          <a:p>
            <a:pPr>
              <a:spcAft>
                <a:spcPts val="600"/>
              </a:spcAft>
            </a:pPr>
            <a:endParaRPr lang="en-US" sz="2000">
              <a:solidFill>
                <a:prstClr val="black"/>
              </a:solidFill>
            </a:endParaRPr>
          </a:p>
        </p:txBody>
      </p:sp>
      <p:sp>
        <p:nvSpPr>
          <p:cNvPr id="6" name="TextBox 5"/>
          <p:cNvSpPr txBox="1"/>
          <p:nvPr>
            <p:custDataLst>
              <p:tags r:id="rId5"/>
            </p:custDataLst>
          </p:nvPr>
        </p:nvSpPr>
        <p:spPr>
          <a:xfrm>
            <a:off x="181379" y="5309021"/>
            <a:ext cx="8904127" cy="830997"/>
          </a:xfrm>
          <a:prstGeom prst="rect">
            <a:avLst/>
          </a:prstGeom>
          <a:noFill/>
        </p:spPr>
        <p:txBody>
          <a:bodyPr wrap="square" rtlCol="0">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r>
              <a:rPr lang="en-US" sz="1600">
                <a:solidFill>
                  <a:prstClr val="black"/>
                </a:solidFill>
              </a:rPr>
              <a:t>Aviva Abosch MD, Anthony  Asher MD, Fred G. Barker II MD; Zoher Ghogawala MD, Robert Harbaugh MD, Lara Jehi, MD; John  Kestle, MD,  Walter Koroshetz, MD, Roderick Little PhD, Donald Rubin, PhD; Alex Valadka, MD, Stephen Wisniewski PhD and , E Antonio Chiocca MD, PhD  for the Workshop Participants*</a:t>
            </a:r>
          </a:p>
        </p:txBody>
      </p:sp>
      <p:sp>
        <p:nvSpPr>
          <p:cNvPr id="7" name="Rectangle 6"/>
          <p:cNvSpPr/>
          <p:nvPr>
            <p:custDataLst>
              <p:tags r:id="rId6"/>
            </p:custDataLst>
          </p:nvPr>
        </p:nvSpPr>
        <p:spPr>
          <a:xfrm>
            <a:off x="2458649" y="6229038"/>
            <a:ext cx="4276363" cy="369332"/>
          </a:xfrm>
          <a:prstGeom prst="rect">
            <a:avLst/>
          </a:prstGeom>
        </p:spPr>
        <p:txBody>
          <a:bodyPr wrap="square">
            <a:spAutoFit/>
          </a:bodyPr>
          <a:lstStyle>
            <a:defPPr>
              <a:defRPr lang="en-US" smtId="4294967295"/>
            </a:defPPr>
            <a:lvl1pPr marL="0" algn="l" defTabSz="914400" rtl="0" eaLnBrk="1" latinLnBrk="0" hangingPunct="1">
              <a:defRPr sz="1800" kern="1200" smtId="4294967295">
                <a:solidFill>
                  <a:schemeClr val="tx1"/>
                </a:solidFill>
                <a:latin typeface="+mn-lt"/>
                <a:ea typeface="+mn-ea"/>
                <a:cs typeface="+mn-cs"/>
              </a:defRPr>
            </a:lvl1pPr>
            <a:lvl2pPr marL="457200" algn="l" defTabSz="914400" rtl="0" eaLnBrk="1" latinLnBrk="0" hangingPunct="1">
              <a:defRPr sz="1800" kern="1200" smtId="4294967295">
                <a:solidFill>
                  <a:schemeClr val="tx1"/>
                </a:solidFill>
                <a:latin typeface="+mn-lt"/>
                <a:ea typeface="+mn-ea"/>
                <a:cs typeface="+mn-cs"/>
              </a:defRPr>
            </a:lvl2pPr>
            <a:lvl3pPr marL="914400" algn="l" defTabSz="914400" rtl="0" eaLnBrk="1" latinLnBrk="0" hangingPunct="1">
              <a:defRPr sz="1800" kern="1200" smtId="4294967295">
                <a:solidFill>
                  <a:schemeClr val="tx1"/>
                </a:solidFill>
                <a:latin typeface="+mn-lt"/>
                <a:ea typeface="+mn-ea"/>
                <a:cs typeface="+mn-cs"/>
              </a:defRPr>
            </a:lvl3pPr>
            <a:lvl4pPr marL="1371600" algn="l" defTabSz="914400" rtl="0" eaLnBrk="1" latinLnBrk="0" hangingPunct="1">
              <a:defRPr sz="1800" kern="1200" smtId="4294967295">
                <a:solidFill>
                  <a:schemeClr val="tx1"/>
                </a:solidFill>
                <a:latin typeface="+mn-lt"/>
                <a:ea typeface="+mn-ea"/>
                <a:cs typeface="+mn-cs"/>
              </a:defRPr>
            </a:lvl4pPr>
            <a:lvl5pPr marL="1828800" algn="l" defTabSz="914400" rtl="0" eaLnBrk="1" latinLnBrk="0" hangingPunct="1">
              <a:defRPr sz="1800" kern="1200" smtId="4294967295">
                <a:solidFill>
                  <a:schemeClr val="tx1"/>
                </a:solidFill>
                <a:latin typeface="+mn-lt"/>
                <a:ea typeface="+mn-ea"/>
                <a:cs typeface="+mn-cs"/>
              </a:defRPr>
            </a:lvl5pPr>
            <a:lvl6pPr marL="2286000" algn="l" defTabSz="914400" rtl="0" eaLnBrk="1" latinLnBrk="0" hangingPunct="1">
              <a:defRPr sz="1800" kern="1200" smtId="4294967295">
                <a:solidFill>
                  <a:schemeClr val="tx1"/>
                </a:solidFill>
                <a:latin typeface="+mn-lt"/>
                <a:ea typeface="+mn-ea"/>
                <a:cs typeface="+mn-cs"/>
              </a:defRPr>
            </a:lvl6pPr>
            <a:lvl7pPr marL="2743200" algn="l" defTabSz="914400" rtl="0" eaLnBrk="1" latinLnBrk="0" hangingPunct="1">
              <a:defRPr sz="1800" kern="1200" smtId="4294967295">
                <a:solidFill>
                  <a:schemeClr val="tx1"/>
                </a:solidFill>
                <a:latin typeface="+mn-lt"/>
                <a:ea typeface="+mn-ea"/>
                <a:cs typeface="+mn-cs"/>
              </a:defRPr>
            </a:lvl7pPr>
            <a:lvl8pPr marL="3200400" algn="l" defTabSz="914400" rtl="0" eaLnBrk="1" latinLnBrk="0" hangingPunct="1">
              <a:defRPr sz="1800" kern="1200" smtId="4294967295">
                <a:solidFill>
                  <a:schemeClr val="tx1"/>
                </a:solidFill>
                <a:latin typeface="+mn-lt"/>
                <a:ea typeface="+mn-ea"/>
                <a:cs typeface="+mn-cs"/>
              </a:defRPr>
            </a:lvl8pPr>
          </a:lstStyle>
          <a:p>
            <a:r>
              <a:rPr lang="en-US" b="1" i="1" err="1"/>
              <a:t>Walicke P, et al. Neurosurgery. 2017 Apr 1</a:t>
            </a:r>
          </a:p>
        </p:txBody>
      </p:sp>
    </p:spTree>
    <p:custDataLst>
      <p:tags r:id="rId1"/>
    </p:custDataLst>
    <p:extLst>
      <p:ext uri="{BB962C8B-B14F-4D97-AF65-F5344CB8AC3E}">
        <p14:creationId xmlns:p14="http://schemas.microsoft.com/office/powerpoint/2010/main" val="17761899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descr="Image result for nih logo">
            <a:extLst>
              <a:ext uri="{FF2B5EF4-FFF2-40B4-BE49-F238E27FC236}">
                <a16:creationId xmlns:a16="http://schemas.microsoft.com/office/drawing/2014/main" id="{7F25F8F0-04AF-4E94-BC59-E1CA012E1BB6}"/>
              </a:ext>
            </a:extLst>
          </p:cNvPr>
          <p:cNvPicPr>
            <a:picLocks noChangeAspect="1" noChangeArrowheads="1"/>
          </p:cNvPicPr>
          <p:nvPr>
            <p:custDataLst>
              <p:tags r:id="rId2"/>
            </p:custDataLst>
          </p:nvPr>
        </p:nvPicPr>
        <p:blipFill>
          <a:blip r:embed="rId14">
            <a:extLst>
              <a:ext uri="{28A0092B-C50C-407E-A947-70E740481C1C}">
                <a14:useLocalDpi xmlns:a14="http://schemas.microsoft.com/office/drawing/2010/main" val="0"/>
              </a:ext>
            </a:extLst>
          </a:blip>
          <a:stretch>
            <a:fillRect/>
          </a:stretch>
        </p:blipFill>
        <p:spPr bwMode="auto">
          <a:xfrm>
            <a:off x="4110904" y="3604065"/>
            <a:ext cx="1695623" cy="1097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0CA115A-51C2-464C-B3B0-000ADAC1BF39}"/>
              </a:ext>
            </a:extLst>
          </p:cNvPr>
          <p:cNvSpPr>
            <a:spLocks noGrp="1"/>
          </p:cNvSpPr>
          <p:nvPr>
            <p:ph type="title"/>
            <p:custDataLst>
              <p:tags r:id="rId3"/>
            </p:custDataLst>
          </p:nvPr>
        </p:nvSpPr>
        <p:spPr>
          <a:xfrm>
            <a:off x="914400" y="-165972"/>
            <a:ext cx="8229600" cy="1143000"/>
          </a:xfrm>
        </p:spPr>
        <p:txBody>
          <a:bodyPr/>
          <a:lstStyle/>
          <a:p>
            <a:r>
              <a:rPr lang="en-US" b="1"/>
              <a:t>Devices for the Treatment of Pain</a:t>
            </a:r>
          </a:p>
        </p:txBody>
      </p:sp>
      <p:sp>
        <p:nvSpPr>
          <p:cNvPr id="3" name="Content Placeholder 2">
            <a:extLst>
              <a:ext uri="{FF2B5EF4-FFF2-40B4-BE49-F238E27FC236}">
                <a16:creationId xmlns:a16="http://schemas.microsoft.com/office/drawing/2014/main" id="{1C4E462B-76DD-458C-A891-6C56E64B0DAC}"/>
              </a:ext>
            </a:extLst>
          </p:cNvPr>
          <p:cNvSpPr>
            <a:spLocks noGrp="1"/>
          </p:cNvSpPr>
          <p:nvPr>
            <p:ph idx="1"/>
            <p:custDataLst>
              <p:tags r:id="rId4"/>
            </p:custDataLst>
          </p:nvPr>
        </p:nvSpPr>
        <p:spPr>
          <a:xfrm>
            <a:off x="731520" y="2872878"/>
            <a:ext cx="5486400" cy="685800"/>
          </a:xfrm>
        </p:spPr>
        <p:txBody>
          <a:bodyPr>
            <a:normAutofit fontScale="70000" lnSpcReduction="20000"/>
          </a:bodyPr>
          <a:lstStyle/>
          <a:p>
            <a:pPr marL="0" indent="0">
              <a:buNone/>
            </a:pPr>
            <a:r>
              <a:rPr lang="en-US" dirty="0">
                <a:hlinkClick r:id="rId15"/>
              </a:rPr>
              <a:t>NOT-NS-18-052</a:t>
            </a:r>
            <a:r>
              <a:rPr lang="en-US" dirty="0"/>
              <a:t>, release date: March 27, 2018</a:t>
            </a:r>
          </a:p>
        </p:txBody>
      </p:sp>
      <p:pic>
        <p:nvPicPr>
          <p:cNvPr id="4" name="Picture 3">
            <a:extLst>
              <a:ext uri="{FF2B5EF4-FFF2-40B4-BE49-F238E27FC236}">
                <a16:creationId xmlns:a16="http://schemas.microsoft.com/office/drawing/2014/main" id="{65E9DA8E-3D51-47F8-B81C-F24EB8CC6651}"/>
              </a:ext>
            </a:extLst>
          </p:cNvPr>
          <p:cNvPicPr>
            <a:picLocks noChangeAspect="1"/>
          </p:cNvPicPr>
          <p:nvPr>
            <p:custDataLst>
              <p:tags r:id="rId5"/>
            </p:custDataLst>
          </p:nvPr>
        </p:nvPicPr>
        <p:blipFill>
          <a:blip r:embed="rId16"/>
          <a:srcRect l="5833" t="8520" r="45833" b="71535"/>
          <a:stretch>
            <a:fillRect/>
          </a:stretch>
        </p:blipFill>
        <p:spPr>
          <a:xfrm>
            <a:off x="929132" y="1066104"/>
            <a:ext cx="7476744" cy="1715750"/>
          </a:xfrm>
          <a:prstGeom prst="rect">
            <a:avLst/>
          </a:prstGeom>
          <a:ln w="12700">
            <a:solidFill>
              <a:schemeClr val="tx2"/>
            </a:solidFill>
          </a:ln>
        </p:spPr>
      </p:pic>
      <p:pic>
        <p:nvPicPr>
          <p:cNvPr id="5" name="Picture 4">
            <a:extLst>
              <a:ext uri="{FF2B5EF4-FFF2-40B4-BE49-F238E27FC236}">
                <a16:creationId xmlns:a16="http://schemas.microsoft.com/office/drawing/2014/main" id="{92789ED8-8AA2-472B-B89F-E147CDA085D8}"/>
              </a:ext>
            </a:extLst>
          </p:cNvPr>
          <p:cNvPicPr>
            <a:picLocks noChangeAspect="1"/>
          </p:cNvPicPr>
          <p:nvPr>
            <p:custDataLst>
              <p:tags r:id="rId6"/>
            </p:custDataLst>
          </p:nvPr>
        </p:nvPicPr>
        <p:blipFill>
          <a:blip r:embed="rId17"/>
          <a:srcRect l="19166" t="29259" r="55834" b="15926"/>
          <a:stretch>
            <a:fillRect/>
          </a:stretch>
        </p:blipFill>
        <p:spPr>
          <a:xfrm>
            <a:off x="6459220" y="3087298"/>
            <a:ext cx="2286000" cy="2819400"/>
          </a:xfrm>
          <a:prstGeom prst="rect">
            <a:avLst/>
          </a:prstGeom>
        </p:spPr>
      </p:pic>
      <p:sp>
        <p:nvSpPr>
          <p:cNvPr id="6" name="TextBox 5">
            <a:extLst>
              <a:ext uri="{FF2B5EF4-FFF2-40B4-BE49-F238E27FC236}">
                <a16:creationId xmlns:a16="http://schemas.microsoft.com/office/drawing/2014/main" id="{035988D5-99D3-4733-A05E-7EDB3802FDCE}"/>
              </a:ext>
            </a:extLst>
          </p:cNvPr>
          <p:cNvSpPr txBox="1"/>
          <p:nvPr>
            <p:custDataLst>
              <p:tags r:id="rId7"/>
            </p:custDataLst>
          </p:nvPr>
        </p:nvSpPr>
        <p:spPr>
          <a:xfrm>
            <a:off x="6196170" y="5794279"/>
            <a:ext cx="2871630" cy="923330"/>
          </a:xfrm>
          <a:prstGeom prst="rect">
            <a:avLst/>
          </a:prstGeom>
          <a:solidFill>
            <a:schemeClr val="bg1"/>
          </a:solidFill>
        </p:spPr>
        <p:txBody>
          <a:bodyPr wrap="squar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prstClr val="black"/>
                </a:solidFill>
                <a:effectLst/>
                <a:uLnTx/>
                <a:uFillTx/>
                <a:latin typeface="Calibri"/>
                <a:ea typeface="+mn-ea"/>
                <a:cs typeface="+mn-cs"/>
              </a:rPr>
              <a:t>Stimulating Peripheral Activity to Relieve Conditions (SPARC)</a:t>
            </a:r>
          </a:p>
        </p:txBody>
      </p:sp>
      <p:pic>
        <p:nvPicPr>
          <p:cNvPr id="2056" name="Picture 8" descr="Image result for ninds logo">
            <a:extLst>
              <a:ext uri="{FF2B5EF4-FFF2-40B4-BE49-F238E27FC236}">
                <a16:creationId xmlns:a16="http://schemas.microsoft.com/office/drawing/2014/main" id="{03F00804-0F26-472E-A45B-D4500660110F}"/>
              </a:ext>
            </a:extLst>
          </p:cNvPr>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tretch>
            <a:fillRect/>
          </a:stretch>
        </p:blipFill>
        <p:spPr bwMode="auto">
          <a:xfrm>
            <a:off x="490220" y="3544687"/>
            <a:ext cx="3227832" cy="79267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nsf nih smart connected health">
            <a:extLst>
              <a:ext uri="{FF2B5EF4-FFF2-40B4-BE49-F238E27FC236}">
                <a16:creationId xmlns:a16="http://schemas.microsoft.com/office/drawing/2014/main" id="{91C31408-F98A-4FA9-BB68-B7B9715E2EDF}"/>
              </a:ext>
            </a:extLst>
          </p:cNvPr>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tretch>
            <a:fillRect/>
          </a:stretch>
        </p:blipFill>
        <p:spPr bwMode="auto">
          <a:xfrm>
            <a:off x="4474701" y="4701233"/>
            <a:ext cx="1035177" cy="10414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48CEAB-7651-48BD-AD7E-C12C21CEB9FC}"/>
              </a:ext>
            </a:extLst>
          </p:cNvPr>
          <p:cNvSpPr txBox="1"/>
          <p:nvPr>
            <p:custDataLst>
              <p:tags r:id="rId10"/>
            </p:custDataLst>
          </p:nvPr>
        </p:nvSpPr>
        <p:spPr>
          <a:xfrm>
            <a:off x="3659981" y="5742646"/>
            <a:ext cx="2664619" cy="923330"/>
          </a:xfrm>
          <a:prstGeom prst="rect">
            <a:avLst/>
          </a:prstGeom>
          <a:noFill/>
        </p:spPr>
        <p:txBody>
          <a:bodyPr wrap="squar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sz="1800" b="1" i="0" u="none" strike="noStrike" kern="1200" cap="none" spc="0" normalizeH="0" baseline="0" noProof="0">
                <a:ln>
                  <a:noFill/>
                </a:ln>
                <a:solidFill>
                  <a:prstClr val="black"/>
                </a:solidFill>
                <a:effectLst/>
                <a:uLnTx/>
                <a:uFillTx/>
                <a:latin typeface="Calibri"/>
                <a:ea typeface="+mn-ea"/>
                <a:cs typeface="+mn-cs"/>
              </a:rPr>
              <a:t>NIH/NSF Smart Connected Health Program</a:t>
            </a:r>
          </a:p>
        </p:txBody>
      </p:sp>
      <p:sp>
        <p:nvSpPr>
          <p:cNvPr id="15" name="TextBox 14">
            <a:extLst>
              <a:ext uri="{FF2B5EF4-FFF2-40B4-BE49-F238E27FC236}">
                <a16:creationId xmlns:a16="http://schemas.microsoft.com/office/drawing/2014/main" id="{3EECDEA2-40FE-49E3-8F94-337B28167A7E}"/>
              </a:ext>
            </a:extLst>
          </p:cNvPr>
          <p:cNvSpPr txBox="1"/>
          <p:nvPr>
            <p:custDataLst>
              <p:tags r:id="rId11"/>
            </p:custDataLst>
          </p:nvPr>
        </p:nvSpPr>
        <p:spPr>
          <a:xfrm>
            <a:off x="470362" y="4411467"/>
            <a:ext cx="3487634" cy="1477328"/>
          </a:xfrm>
          <a:prstGeom prst="rect">
            <a:avLst/>
          </a:prstGeom>
          <a:noFill/>
        </p:spPr>
        <p:txBody>
          <a:bodyPr wrap="square" rtlCol="0">
            <a:spAutoFit/>
          </a:bodyPr>
          <a:lstStyle>
            <a:defPPr>
              <a:defRPr lang="en-US" smtId="4294967295"/>
            </a:defPPr>
            <a:lvl1pPr marL="0" algn="l" defTabSz="457200" rtl="0" eaLnBrk="1" latinLnBrk="0" hangingPunct="1">
              <a:defRPr sz="1800" kern="1200" smtId="4294967295">
                <a:solidFill>
                  <a:schemeClr val="tx1"/>
                </a:solidFill>
                <a:latin typeface="+mn-lt"/>
                <a:ea typeface="+mn-ea"/>
                <a:cs typeface="+mn-cs"/>
              </a:defRPr>
            </a:lvl1pPr>
            <a:lvl2pPr marL="457200" algn="l" defTabSz="457200" rtl="0" eaLnBrk="1" latinLnBrk="0" hangingPunct="1">
              <a:defRPr sz="1800" kern="1200" smtId="4294967295">
                <a:solidFill>
                  <a:schemeClr val="tx1"/>
                </a:solidFill>
                <a:latin typeface="+mn-lt"/>
                <a:ea typeface="+mn-ea"/>
                <a:cs typeface="+mn-cs"/>
              </a:defRPr>
            </a:lvl2pPr>
            <a:lvl3pPr marL="914400" algn="l" defTabSz="457200" rtl="0" eaLnBrk="1" latinLnBrk="0" hangingPunct="1">
              <a:defRPr sz="1800" kern="1200" smtId="4294967295">
                <a:solidFill>
                  <a:schemeClr val="tx1"/>
                </a:solidFill>
                <a:latin typeface="+mn-lt"/>
                <a:ea typeface="+mn-ea"/>
                <a:cs typeface="+mn-cs"/>
              </a:defRPr>
            </a:lvl3pPr>
            <a:lvl4pPr marL="1371600" algn="l" defTabSz="457200" rtl="0" eaLnBrk="1" latinLnBrk="0" hangingPunct="1">
              <a:defRPr sz="1800" kern="1200" smtId="4294967295">
                <a:solidFill>
                  <a:schemeClr val="tx1"/>
                </a:solidFill>
                <a:latin typeface="+mn-lt"/>
                <a:ea typeface="+mn-ea"/>
                <a:cs typeface="+mn-cs"/>
              </a:defRPr>
            </a:lvl4pPr>
            <a:lvl5pPr marL="1828800" algn="l" defTabSz="457200" rtl="0" eaLnBrk="1" latinLnBrk="0" hangingPunct="1">
              <a:defRPr sz="1800" kern="1200" smtId="4294967295">
                <a:solidFill>
                  <a:schemeClr val="tx1"/>
                </a:solidFill>
                <a:latin typeface="+mn-lt"/>
                <a:ea typeface="+mn-ea"/>
                <a:cs typeface="+mn-cs"/>
              </a:defRPr>
            </a:lvl5pPr>
            <a:lvl6pPr marL="2286000" algn="l" defTabSz="457200" rtl="0" eaLnBrk="1" latinLnBrk="0" hangingPunct="1">
              <a:defRPr sz="1800" kern="1200" smtId="4294967295">
                <a:solidFill>
                  <a:schemeClr val="tx1"/>
                </a:solidFill>
                <a:latin typeface="+mn-lt"/>
                <a:ea typeface="+mn-ea"/>
                <a:cs typeface="+mn-cs"/>
              </a:defRPr>
            </a:lvl6pPr>
            <a:lvl7pPr marL="2743200" algn="l" defTabSz="457200" rtl="0" eaLnBrk="1" latinLnBrk="0" hangingPunct="1">
              <a:defRPr sz="1800" kern="1200" smtId="4294967295">
                <a:solidFill>
                  <a:schemeClr val="tx1"/>
                </a:solidFill>
                <a:latin typeface="+mn-lt"/>
                <a:ea typeface="+mn-ea"/>
                <a:cs typeface="+mn-cs"/>
              </a:defRPr>
            </a:lvl7pPr>
            <a:lvl8pPr marL="3200400" algn="l" defTabSz="457200" rtl="0" eaLnBrk="1" latinLnBrk="0" hangingPunct="1">
              <a:defRPr sz="1800" kern="1200" smtId="4294967295">
                <a:solidFill>
                  <a:schemeClr val="tx1"/>
                </a:solidFill>
                <a:latin typeface="+mn-lt"/>
                <a:ea typeface="+mn-ea"/>
                <a:cs typeface="+mn-cs"/>
              </a:defRPr>
            </a:lvl8pPr>
          </a:lstStyle>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1" i="0" u="none" strike="noStrike" kern="1200" cap="none" spc="0" normalizeH="0" baseline="0" noProof="0">
                <a:ln>
                  <a:noFill/>
                </a:ln>
                <a:solidFill>
                  <a:prstClr val="black"/>
                </a:solidFill>
                <a:effectLst/>
                <a:uLnTx/>
                <a:uFillTx/>
                <a:latin typeface="Calibri"/>
                <a:ea typeface="+mn-ea"/>
                <a:cs typeface="+mn-cs"/>
              </a:rPr>
              <a:t>Bioengineering Research Grants</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1" i="0" u="none" strike="noStrike" kern="1200" cap="none" spc="0" normalizeH="0" baseline="0" noProof="0">
                <a:ln>
                  <a:noFill/>
                </a:ln>
                <a:solidFill>
                  <a:prstClr val="black"/>
                </a:solidFill>
                <a:effectLst/>
                <a:uLnTx/>
                <a:uFillTx/>
                <a:latin typeface="Calibri"/>
                <a:ea typeface="+mn-ea"/>
                <a:cs typeface="+mn-cs"/>
              </a:rPr>
              <a:t>Bioengineering Research Partnerships</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1" i="0" u="none" strike="noStrike" kern="1200" cap="none" spc="0" normalizeH="0" baseline="0" noProof="0">
                <a:ln>
                  <a:noFill/>
                </a:ln>
                <a:solidFill>
                  <a:prstClr val="black"/>
                </a:solidFill>
                <a:effectLst/>
                <a:uLnTx/>
                <a:uFillTx/>
                <a:latin typeface="Calibri"/>
                <a:ea typeface="+mn-ea"/>
                <a:cs typeface="+mn-cs"/>
              </a:rPr>
              <a:t>Translational Neural Devices</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kumimoji="0" lang="en-US" sz="1800" b="1" i="0" u="none" strike="noStrike" kern="1200" cap="none" spc="0" normalizeH="0" baseline="0" noProof="0">
                <a:ln>
                  <a:noFill/>
                </a:ln>
                <a:solidFill>
                  <a:prstClr val="black"/>
                </a:solidFill>
                <a:effectLst/>
                <a:uLnTx/>
                <a:uFillTx/>
                <a:latin typeface="Calibri"/>
                <a:ea typeface="+mn-ea"/>
                <a:cs typeface="+mn-cs"/>
              </a:rPr>
              <a:t>BRAIN Initiative</a:t>
            </a:r>
          </a:p>
        </p:txBody>
      </p:sp>
    </p:spTree>
    <p:custDataLst>
      <p:tags r:id="rId1"/>
    </p:custDataLst>
    <p:extLst>
      <p:ext uri="{BB962C8B-B14F-4D97-AF65-F5344CB8AC3E}">
        <p14:creationId xmlns:p14="http://schemas.microsoft.com/office/powerpoint/2010/main" val="221972123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6.08.03"/>
  <p:tag name="AS_TITLE" val="Aspose.Slides for .NET 4.0"/>
  <p:tag name="AS_VERSION" val="16.7.0.0"/>
</p:tagLst>
</file>

<file path=ppt/tags/tag10.xml><?xml version="1.0" encoding="utf-8"?>
<p:tagLst xmlns:a="http://schemas.openxmlformats.org/drawingml/2006/main" xmlns:r="http://schemas.openxmlformats.org/officeDocument/2006/relationships" xmlns:p="http://schemas.openxmlformats.org/presentationml/2006/main">
  <p:tag name="AS_UNIQUEID" val="1692"/>
</p:tagLst>
</file>

<file path=ppt/tags/tag100.xml><?xml version="1.0" encoding="utf-8"?>
<p:tagLst xmlns:a="http://schemas.openxmlformats.org/drawingml/2006/main" xmlns:r="http://schemas.openxmlformats.org/officeDocument/2006/relationships" xmlns:p="http://schemas.openxmlformats.org/presentationml/2006/main">
  <p:tag name="AS_UNIQUEID" val="1816"/>
</p:tagLst>
</file>

<file path=ppt/tags/tag1000.xml><?xml version="1.0" encoding="utf-8"?>
<p:tagLst xmlns:a="http://schemas.openxmlformats.org/drawingml/2006/main" xmlns:r="http://schemas.openxmlformats.org/officeDocument/2006/relationships" xmlns:p="http://schemas.openxmlformats.org/presentationml/2006/main">
  <p:tag name="AS_UNIQUEID" val="6881"/>
</p:tagLst>
</file>

<file path=ppt/tags/tag1001.xml><?xml version="1.0" encoding="utf-8"?>
<p:tagLst xmlns:a="http://schemas.openxmlformats.org/drawingml/2006/main" xmlns:r="http://schemas.openxmlformats.org/officeDocument/2006/relationships" xmlns:p="http://schemas.openxmlformats.org/presentationml/2006/main">
  <p:tag name="AS_UNIQUEID" val="6883"/>
</p:tagLst>
</file>

<file path=ppt/tags/tag1002.xml><?xml version="1.0" encoding="utf-8"?>
<p:tagLst xmlns:a="http://schemas.openxmlformats.org/drawingml/2006/main" xmlns:r="http://schemas.openxmlformats.org/officeDocument/2006/relationships" xmlns:p="http://schemas.openxmlformats.org/presentationml/2006/main">
  <p:tag name="AS_UNIQUEID" val="6884"/>
</p:tagLst>
</file>

<file path=ppt/tags/tag1003.xml><?xml version="1.0" encoding="utf-8"?>
<p:tagLst xmlns:a="http://schemas.openxmlformats.org/drawingml/2006/main" xmlns:r="http://schemas.openxmlformats.org/officeDocument/2006/relationships" xmlns:p="http://schemas.openxmlformats.org/presentationml/2006/main">
  <p:tag name="AS_UNIQUEID" val="6885"/>
</p:tagLst>
</file>

<file path=ppt/tags/tag1004.xml><?xml version="1.0" encoding="utf-8"?>
<p:tagLst xmlns:a="http://schemas.openxmlformats.org/drawingml/2006/main" xmlns:r="http://schemas.openxmlformats.org/officeDocument/2006/relationships" xmlns:p="http://schemas.openxmlformats.org/presentationml/2006/main">
  <p:tag name="AS_UNIQUEID" val="6886"/>
</p:tagLst>
</file>

<file path=ppt/tags/tag1005.xml><?xml version="1.0" encoding="utf-8"?>
<p:tagLst xmlns:a="http://schemas.openxmlformats.org/drawingml/2006/main" xmlns:r="http://schemas.openxmlformats.org/officeDocument/2006/relationships" xmlns:p="http://schemas.openxmlformats.org/presentationml/2006/main">
  <p:tag name="AS_UNIQUEID" val="6887"/>
</p:tagLst>
</file>

<file path=ppt/tags/tag1006.xml><?xml version="1.0" encoding="utf-8"?>
<p:tagLst xmlns:a="http://schemas.openxmlformats.org/drawingml/2006/main" xmlns:r="http://schemas.openxmlformats.org/officeDocument/2006/relationships" xmlns:p="http://schemas.openxmlformats.org/presentationml/2006/main">
  <p:tag name="AS_UNIQUEID" val="6888"/>
</p:tagLst>
</file>

<file path=ppt/tags/tag1007.xml><?xml version="1.0" encoding="utf-8"?>
<p:tagLst xmlns:a="http://schemas.openxmlformats.org/drawingml/2006/main" xmlns:r="http://schemas.openxmlformats.org/officeDocument/2006/relationships" xmlns:p="http://schemas.openxmlformats.org/presentationml/2006/main">
  <p:tag name="AS_UNIQUEID" val="6890"/>
</p:tagLst>
</file>

<file path=ppt/tags/tag1008.xml><?xml version="1.0" encoding="utf-8"?>
<p:tagLst xmlns:a="http://schemas.openxmlformats.org/drawingml/2006/main" xmlns:r="http://schemas.openxmlformats.org/officeDocument/2006/relationships" xmlns:p="http://schemas.openxmlformats.org/presentationml/2006/main">
  <p:tag name="AS_UNIQUEID" val="6891"/>
</p:tagLst>
</file>

<file path=ppt/tags/tag1009.xml><?xml version="1.0" encoding="utf-8"?>
<p:tagLst xmlns:a="http://schemas.openxmlformats.org/drawingml/2006/main" xmlns:r="http://schemas.openxmlformats.org/officeDocument/2006/relationships" xmlns:p="http://schemas.openxmlformats.org/presentationml/2006/main">
  <p:tag name="AS_UNIQUEID" val="6892"/>
</p:tagLst>
</file>

<file path=ppt/tags/tag101.xml><?xml version="1.0" encoding="utf-8"?>
<p:tagLst xmlns:a="http://schemas.openxmlformats.org/drawingml/2006/main" xmlns:r="http://schemas.openxmlformats.org/officeDocument/2006/relationships" xmlns:p="http://schemas.openxmlformats.org/presentationml/2006/main">
  <p:tag name="AS_UNIQUEID" val="1818"/>
</p:tagLst>
</file>

<file path=ppt/tags/tag1010.xml><?xml version="1.0" encoding="utf-8"?>
<p:tagLst xmlns:a="http://schemas.openxmlformats.org/drawingml/2006/main" xmlns:r="http://schemas.openxmlformats.org/officeDocument/2006/relationships" xmlns:p="http://schemas.openxmlformats.org/presentationml/2006/main">
  <p:tag name="AS_UNIQUEID" val="6893"/>
</p:tagLst>
</file>

<file path=ppt/tags/tag1011.xml><?xml version="1.0" encoding="utf-8"?>
<p:tagLst xmlns:a="http://schemas.openxmlformats.org/drawingml/2006/main" xmlns:r="http://schemas.openxmlformats.org/officeDocument/2006/relationships" xmlns:p="http://schemas.openxmlformats.org/presentationml/2006/main">
  <p:tag name="AS_UNIQUEID" val="6894"/>
</p:tagLst>
</file>

<file path=ppt/tags/tag1012.xml><?xml version="1.0" encoding="utf-8"?>
<p:tagLst xmlns:a="http://schemas.openxmlformats.org/drawingml/2006/main" xmlns:r="http://schemas.openxmlformats.org/officeDocument/2006/relationships" xmlns:p="http://schemas.openxmlformats.org/presentationml/2006/main">
  <p:tag name="AS_UNIQUEID" val="6895"/>
</p:tagLst>
</file>

<file path=ppt/tags/tag1013.xml><?xml version="1.0" encoding="utf-8"?>
<p:tagLst xmlns:a="http://schemas.openxmlformats.org/drawingml/2006/main" xmlns:r="http://schemas.openxmlformats.org/officeDocument/2006/relationships" xmlns:p="http://schemas.openxmlformats.org/presentationml/2006/main">
  <p:tag name="AS_UNIQUEID" val="6896"/>
</p:tagLst>
</file>

<file path=ppt/tags/tag1014.xml><?xml version="1.0" encoding="utf-8"?>
<p:tagLst xmlns:a="http://schemas.openxmlformats.org/drawingml/2006/main" xmlns:r="http://schemas.openxmlformats.org/officeDocument/2006/relationships" xmlns:p="http://schemas.openxmlformats.org/presentationml/2006/main">
  <p:tag name="AS_UNIQUEID" val="6897"/>
</p:tagLst>
</file>

<file path=ppt/tags/tag1015.xml><?xml version="1.0" encoding="utf-8"?>
<p:tagLst xmlns:a="http://schemas.openxmlformats.org/drawingml/2006/main" xmlns:r="http://schemas.openxmlformats.org/officeDocument/2006/relationships" xmlns:p="http://schemas.openxmlformats.org/presentationml/2006/main">
  <p:tag name="AS_UNIQUEID" val="6899"/>
</p:tagLst>
</file>

<file path=ppt/tags/tag1016.xml><?xml version="1.0" encoding="utf-8"?>
<p:tagLst xmlns:a="http://schemas.openxmlformats.org/drawingml/2006/main" xmlns:r="http://schemas.openxmlformats.org/officeDocument/2006/relationships" xmlns:p="http://schemas.openxmlformats.org/presentationml/2006/main">
  <p:tag name="AS_UNIQUEID" val="6900"/>
</p:tagLst>
</file>

<file path=ppt/tags/tag1017.xml><?xml version="1.0" encoding="utf-8"?>
<p:tagLst xmlns:a="http://schemas.openxmlformats.org/drawingml/2006/main" xmlns:r="http://schemas.openxmlformats.org/officeDocument/2006/relationships" xmlns:p="http://schemas.openxmlformats.org/presentationml/2006/main">
  <p:tag name="AS_UNIQUEID" val="6901"/>
</p:tagLst>
</file>

<file path=ppt/tags/tag1018.xml><?xml version="1.0" encoding="utf-8"?>
<p:tagLst xmlns:a="http://schemas.openxmlformats.org/drawingml/2006/main" xmlns:r="http://schemas.openxmlformats.org/officeDocument/2006/relationships" xmlns:p="http://schemas.openxmlformats.org/presentationml/2006/main">
  <p:tag name="AS_UNIQUEID" val="6902"/>
</p:tagLst>
</file>

<file path=ppt/tags/tag1019.xml><?xml version="1.0" encoding="utf-8"?>
<p:tagLst xmlns:a="http://schemas.openxmlformats.org/drawingml/2006/main" xmlns:r="http://schemas.openxmlformats.org/officeDocument/2006/relationships" xmlns:p="http://schemas.openxmlformats.org/presentationml/2006/main">
  <p:tag name="AS_UNIQUEID" val="6904"/>
</p:tagLst>
</file>

<file path=ppt/tags/tag102.xml><?xml version="1.0" encoding="utf-8"?>
<p:tagLst xmlns:a="http://schemas.openxmlformats.org/drawingml/2006/main" xmlns:r="http://schemas.openxmlformats.org/officeDocument/2006/relationships" xmlns:p="http://schemas.openxmlformats.org/presentationml/2006/main">
  <p:tag name="AS_UNIQUEID" val="1819"/>
</p:tagLst>
</file>

<file path=ppt/tags/tag1020.xml><?xml version="1.0" encoding="utf-8"?>
<p:tagLst xmlns:a="http://schemas.openxmlformats.org/drawingml/2006/main" xmlns:r="http://schemas.openxmlformats.org/officeDocument/2006/relationships" xmlns:p="http://schemas.openxmlformats.org/presentationml/2006/main">
  <p:tag name="AS_UNIQUEID" val="6905"/>
</p:tagLst>
</file>

<file path=ppt/tags/tag1021.xml><?xml version="1.0" encoding="utf-8"?>
<p:tagLst xmlns:a="http://schemas.openxmlformats.org/drawingml/2006/main" xmlns:r="http://schemas.openxmlformats.org/officeDocument/2006/relationships" xmlns:p="http://schemas.openxmlformats.org/presentationml/2006/main">
  <p:tag name="AS_UNIQUEID" val="6906"/>
</p:tagLst>
</file>

<file path=ppt/tags/tag1022.xml><?xml version="1.0" encoding="utf-8"?>
<p:tagLst xmlns:a="http://schemas.openxmlformats.org/drawingml/2006/main" xmlns:r="http://schemas.openxmlformats.org/officeDocument/2006/relationships" xmlns:p="http://schemas.openxmlformats.org/presentationml/2006/main">
  <p:tag name="AS_UNIQUEID" val="6908"/>
</p:tagLst>
</file>

<file path=ppt/tags/tag1023.xml><?xml version="1.0" encoding="utf-8"?>
<p:tagLst xmlns:a="http://schemas.openxmlformats.org/drawingml/2006/main" xmlns:r="http://schemas.openxmlformats.org/officeDocument/2006/relationships" xmlns:p="http://schemas.openxmlformats.org/presentationml/2006/main">
  <p:tag name="AS_UNIQUEID" val="6909"/>
</p:tagLst>
</file>

<file path=ppt/tags/tag1024.xml><?xml version="1.0" encoding="utf-8"?>
<p:tagLst xmlns:a="http://schemas.openxmlformats.org/drawingml/2006/main" xmlns:r="http://schemas.openxmlformats.org/officeDocument/2006/relationships" xmlns:p="http://schemas.openxmlformats.org/presentationml/2006/main">
  <p:tag name="AS_UNIQUEID" val="6910"/>
</p:tagLst>
</file>

<file path=ppt/tags/tag1025.xml><?xml version="1.0" encoding="utf-8"?>
<p:tagLst xmlns:a="http://schemas.openxmlformats.org/drawingml/2006/main" xmlns:r="http://schemas.openxmlformats.org/officeDocument/2006/relationships" xmlns:p="http://schemas.openxmlformats.org/presentationml/2006/main">
  <p:tag name="AS_UNIQUEID" val="6911"/>
</p:tagLst>
</file>

<file path=ppt/tags/tag1026.xml><?xml version="1.0" encoding="utf-8"?>
<p:tagLst xmlns:a="http://schemas.openxmlformats.org/drawingml/2006/main" xmlns:r="http://schemas.openxmlformats.org/officeDocument/2006/relationships" xmlns:p="http://schemas.openxmlformats.org/presentationml/2006/main">
  <p:tag name="AS_UNIQUEID" val="6912"/>
</p:tagLst>
</file>

<file path=ppt/tags/tag1027.xml><?xml version="1.0" encoding="utf-8"?>
<p:tagLst xmlns:a="http://schemas.openxmlformats.org/drawingml/2006/main" xmlns:r="http://schemas.openxmlformats.org/officeDocument/2006/relationships" xmlns:p="http://schemas.openxmlformats.org/presentationml/2006/main">
  <p:tag name="AS_UNIQUEID" val="6913"/>
</p:tagLst>
</file>

<file path=ppt/tags/tag1028.xml><?xml version="1.0" encoding="utf-8"?>
<p:tagLst xmlns:a="http://schemas.openxmlformats.org/drawingml/2006/main" xmlns:r="http://schemas.openxmlformats.org/officeDocument/2006/relationships" xmlns:p="http://schemas.openxmlformats.org/presentationml/2006/main">
  <p:tag name="AS_UNIQUEID" val="6915"/>
</p:tagLst>
</file>

<file path=ppt/tags/tag1029.xml><?xml version="1.0" encoding="utf-8"?>
<p:tagLst xmlns:a="http://schemas.openxmlformats.org/drawingml/2006/main" xmlns:r="http://schemas.openxmlformats.org/officeDocument/2006/relationships" xmlns:p="http://schemas.openxmlformats.org/presentationml/2006/main">
  <p:tag name="AS_UNIQUEID" val="6916"/>
</p:tagLst>
</file>

<file path=ppt/tags/tag103.xml><?xml version="1.0" encoding="utf-8"?>
<p:tagLst xmlns:a="http://schemas.openxmlformats.org/drawingml/2006/main" xmlns:r="http://schemas.openxmlformats.org/officeDocument/2006/relationships" xmlns:p="http://schemas.openxmlformats.org/presentationml/2006/main">
  <p:tag name="AS_UNIQUEID" val="1820"/>
</p:tagLst>
</file>

<file path=ppt/tags/tag1030.xml><?xml version="1.0" encoding="utf-8"?>
<p:tagLst xmlns:a="http://schemas.openxmlformats.org/drawingml/2006/main" xmlns:r="http://schemas.openxmlformats.org/officeDocument/2006/relationships" xmlns:p="http://schemas.openxmlformats.org/presentationml/2006/main">
  <p:tag name="AS_UNIQUEID" val="6917"/>
</p:tagLst>
</file>

<file path=ppt/tags/tag1031.xml><?xml version="1.0" encoding="utf-8"?>
<p:tagLst xmlns:a="http://schemas.openxmlformats.org/drawingml/2006/main" xmlns:r="http://schemas.openxmlformats.org/officeDocument/2006/relationships" xmlns:p="http://schemas.openxmlformats.org/presentationml/2006/main">
  <p:tag name="AS_UNIQUEID" val="6918"/>
</p:tagLst>
</file>

<file path=ppt/tags/tag1032.xml><?xml version="1.0" encoding="utf-8"?>
<p:tagLst xmlns:a="http://schemas.openxmlformats.org/drawingml/2006/main" xmlns:r="http://schemas.openxmlformats.org/officeDocument/2006/relationships" xmlns:p="http://schemas.openxmlformats.org/presentationml/2006/main">
  <p:tag name="AS_UNIQUEID" val="6919"/>
</p:tagLst>
</file>

<file path=ppt/tags/tag1033.xml><?xml version="1.0" encoding="utf-8"?>
<p:tagLst xmlns:a="http://schemas.openxmlformats.org/drawingml/2006/main" xmlns:r="http://schemas.openxmlformats.org/officeDocument/2006/relationships" xmlns:p="http://schemas.openxmlformats.org/presentationml/2006/main">
  <p:tag name="AS_UNIQUEID" val="6920"/>
</p:tagLst>
</file>

<file path=ppt/tags/tag1034.xml><?xml version="1.0" encoding="utf-8"?>
<p:tagLst xmlns:a="http://schemas.openxmlformats.org/drawingml/2006/main" xmlns:r="http://schemas.openxmlformats.org/officeDocument/2006/relationships" xmlns:p="http://schemas.openxmlformats.org/presentationml/2006/main">
  <p:tag name="AS_UNIQUEID" val="6922"/>
</p:tagLst>
</file>

<file path=ppt/tags/tag1035.xml><?xml version="1.0" encoding="utf-8"?>
<p:tagLst xmlns:a="http://schemas.openxmlformats.org/drawingml/2006/main" xmlns:r="http://schemas.openxmlformats.org/officeDocument/2006/relationships" xmlns:p="http://schemas.openxmlformats.org/presentationml/2006/main">
  <p:tag name="AS_UNIQUEID" val="6923"/>
</p:tagLst>
</file>

<file path=ppt/tags/tag1036.xml><?xml version="1.0" encoding="utf-8"?>
<p:tagLst xmlns:a="http://schemas.openxmlformats.org/drawingml/2006/main" xmlns:r="http://schemas.openxmlformats.org/officeDocument/2006/relationships" xmlns:p="http://schemas.openxmlformats.org/presentationml/2006/main">
  <p:tag name="AS_UNIQUEID" val="6924"/>
</p:tagLst>
</file>

<file path=ppt/tags/tag1037.xml><?xml version="1.0" encoding="utf-8"?>
<p:tagLst xmlns:a="http://schemas.openxmlformats.org/drawingml/2006/main" xmlns:r="http://schemas.openxmlformats.org/officeDocument/2006/relationships" xmlns:p="http://schemas.openxmlformats.org/presentationml/2006/main">
  <p:tag name="AS_UNIQUEID" val="6925"/>
</p:tagLst>
</file>

<file path=ppt/tags/tag1038.xml><?xml version="1.0" encoding="utf-8"?>
<p:tagLst xmlns:a="http://schemas.openxmlformats.org/drawingml/2006/main" xmlns:r="http://schemas.openxmlformats.org/officeDocument/2006/relationships" xmlns:p="http://schemas.openxmlformats.org/presentationml/2006/main">
  <p:tag name="AS_UNIQUEID" val="6926"/>
</p:tagLst>
</file>

<file path=ppt/tags/tag1039.xml><?xml version="1.0" encoding="utf-8"?>
<p:tagLst xmlns:a="http://schemas.openxmlformats.org/drawingml/2006/main" xmlns:r="http://schemas.openxmlformats.org/officeDocument/2006/relationships" xmlns:p="http://schemas.openxmlformats.org/presentationml/2006/main">
  <p:tag name="AS_UNIQUEID" val="6928"/>
</p:tagLst>
</file>

<file path=ppt/tags/tag104.xml><?xml version="1.0" encoding="utf-8"?>
<p:tagLst xmlns:a="http://schemas.openxmlformats.org/drawingml/2006/main" xmlns:r="http://schemas.openxmlformats.org/officeDocument/2006/relationships" xmlns:p="http://schemas.openxmlformats.org/presentationml/2006/main">
  <p:tag name="AS_UNIQUEID" val="1821"/>
</p:tagLst>
</file>

<file path=ppt/tags/tag1040.xml><?xml version="1.0" encoding="utf-8"?>
<p:tagLst xmlns:a="http://schemas.openxmlformats.org/drawingml/2006/main" xmlns:r="http://schemas.openxmlformats.org/officeDocument/2006/relationships" xmlns:p="http://schemas.openxmlformats.org/presentationml/2006/main">
  <p:tag name="AS_UNIQUEID" val="6929"/>
</p:tagLst>
</file>

<file path=ppt/tags/tag1041.xml><?xml version="1.0" encoding="utf-8"?>
<p:tagLst xmlns:a="http://schemas.openxmlformats.org/drawingml/2006/main" xmlns:r="http://schemas.openxmlformats.org/officeDocument/2006/relationships" xmlns:p="http://schemas.openxmlformats.org/presentationml/2006/main">
  <p:tag name="AS_UNIQUEID" val="6930"/>
</p:tagLst>
</file>

<file path=ppt/tags/tag1042.xml><?xml version="1.0" encoding="utf-8"?>
<p:tagLst xmlns:a="http://schemas.openxmlformats.org/drawingml/2006/main" xmlns:r="http://schemas.openxmlformats.org/officeDocument/2006/relationships" xmlns:p="http://schemas.openxmlformats.org/presentationml/2006/main">
  <p:tag name="AS_UNIQUEID" val="6931"/>
</p:tagLst>
</file>

<file path=ppt/tags/tag1043.xml><?xml version="1.0" encoding="utf-8"?>
<p:tagLst xmlns:a="http://schemas.openxmlformats.org/drawingml/2006/main" xmlns:r="http://schemas.openxmlformats.org/officeDocument/2006/relationships" xmlns:p="http://schemas.openxmlformats.org/presentationml/2006/main">
  <p:tag name="AS_UNIQUEID" val="6932"/>
</p:tagLst>
</file>

<file path=ppt/tags/tag1044.xml><?xml version="1.0" encoding="utf-8"?>
<p:tagLst xmlns:a="http://schemas.openxmlformats.org/drawingml/2006/main" xmlns:r="http://schemas.openxmlformats.org/officeDocument/2006/relationships" xmlns:p="http://schemas.openxmlformats.org/presentationml/2006/main">
  <p:tag name="AS_UNIQUEID" val="6934"/>
</p:tagLst>
</file>

<file path=ppt/tags/tag1045.xml><?xml version="1.0" encoding="utf-8"?>
<p:tagLst xmlns:a="http://schemas.openxmlformats.org/drawingml/2006/main" xmlns:r="http://schemas.openxmlformats.org/officeDocument/2006/relationships" xmlns:p="http://schemas.openxmlformats.org/presentationml/2006/main">
  <p:tag name="AS_UNIQUEID" val="6935"/>
</p:tagLst>
</file>

<file path=ppt/tags/tag1046.xml><?xml version="1.0" encoding="utf-8"?>
<p:tagLst xmlns:a="http://schemas.openxmlformats.org/drawingml/2006/main" xmlns:r="http://schemas.openxmlformats.org/officeDocument/2006/relationships" xmlns:p="http://schemas.openxmlformats.org/presentationml/2006/main">
  <p:tag name="AS_UNIQUEID" val="6936"/>
</p:tagLst>
</file>

<file path=ppt/tags/tag1047.xml><?xml version="1.0" encoding="utf-8"?>
<p:tagLst xmlns:a="http://schemas.openxmlformats.org/drawingml/2006/main" xmlns:r="http://schemas.openxmlformats.org/officeDocument/2006/relationships" xmlns:p="http://schemas.openxmlformats.org/presentationml/2006/main">
  <p:tag name="AS_UNIQUEID" val="6937"/>
</p:tagLst>
</file>

<file path=ppt/tags/tag1048.xml><?xml version="1.0" encoding="utf-8"?>
<p:tagLst xmlns:a="http://schemas.openxmlformats.org/drawingml/2006/main" xmlns:r="http://schemas.openxmlformats.org/officeDocument/2006/relationships" xmlns:p="http://schemas.openxmlformats.org/presentationml/2006/main">
  <p:tag name="AS_UNIQUEID" val="6938"/>
</p:tagLst>
</file>

<file path=ppt/tags/tag1049.xml><?xml version="1.0" encoding="utf-8"?>
<p:tagLst xmlns:a="http://schemas.openxmlformats.org/drawingml/2006/main" xmlns:r="http://schemas.openxmlformats.org/officeDocument/2006/relationships" xmlns:p="http://schemas.openxmlformats.org/presentationml/2006/main">
  <p:tag name="AS_UNIQUEID" val="6940"/>
</p:tagLst>
</file>

<file path=ppt/tags/tag105.xml><?xml version="1.0" encoding="utf-8"?>
<p:tagLst xmlns:a="http://schemas.openxmlformats.org/drawingml/2006/main" xmlns:r="http://schemas.openxmlformats.org/officeDocument/2006/relationships" xmlns:p="http://schemas.openxmlformats.org/presentationml/2006/main">
  <p:tag name="AS_UNIQUEID" val="1823"/>
</p:tagLst>
</file>

<file path=ppt/tags/tag1050.xml><?xml version="1.0" encoding="utf-8"?>
<p:tagLst xmlns:a="http://schemas.openxmlformats.org/drawingml/2006/main" xmlns:r="http://schemas.openxmlformats.org/officeDocument/2006/relationships" xmlns:p="http://schemas.openxmlformats.org/presentationml/2006/main">
  <p:tag name="AS_UNIQUEID" val="6941"/>
</p:tagLst>
</file>

<file path=ppt/tags/tag1051.xml><?xml version="1.0" encoding="utf-8"?>
<p:tagLst xmlns:a="http://schemas.openxmlformats.org/drawingml/2006/main" xmlns:r="http://schemas.openxmlformats.org/officeDocument/2006/relationships" xmlns:p="http://schemas.openxmlformats.org/presentationml/2006/main">
  <p:tag name="AS_UNIQUEID" val="6942"/>
</p:tagLst>
</file>

<file path=ppt/tags/tag1052.xml><?xml version="1.0" encoding="utf-8"?>
<p:tagLst xmlns:a="http://schemas.openxmlformats.org/drawingml/2006/main" xmlns:r="http://schemas.openxmlformats.org/officeDocument/2006/relationships" xmlns:p="http://schemas.openxmlformats.org/presentationml/2006/main">
  <p:tag name="AS_UNIQUEID" val="6943"/>
</p:tagLst>
</file>

<file path=ppt/tags/tag1053.xml><?xml version="1.0" encoding="utf-8"?>
<p:tagLst xmlns:a="http://schemas.openxmlformats.org/drawingml/2006/main" xmlns:r="http://schemas.openxmlformats.org/officeDocument/2006/relationships" xmlns:p="http://schemas.openxmlformats.org/presentationml/2006/main">
  <p:tag name="AS_UNIQUEID" val="6945"/>
</p:tagLst>
</file>

<file path=ppt/tags/tag1054.xml><?xml version="1.0" encoding="utf-8"?>
<p:tagLst xmlns:a="http://schemas.openxmlformats.org/drawingml/2006/main" xmlns:r="http://schemas.openxmlformats.org/officeDocument/2006/relationships" xmlns:p="http://schemas.openxmlformats.org/presentationml/2006/main">
  <p:tag name="AS_UNIQUEID" val="6946"/>
</p:tagLst>
</file>

<file path=ppt/tags/tag1055.xml><?xml version="1.0" encoding="utf-8"?>
<p:tagLst xmlns:a="http://schemas.openxmlformats.org/drawingml/2006/main" xmlns:r="http://schemas.openxmlformats.org/officeDocument/2006/relationships" xmlns:p="http://schemas.openxmlformats.org/presentationml/2006/main">
  <p:tag name="AS_UNIQUEID" val="6947"/>
</p:tagLst>
</file>

<file path=ppt/tags/tag1056.xml><?xml version="1.0" encoding="utf-8"?>
<p:tagLst xmlns:a="http://schemas.openxmlformats.org/drawingml/2006/main" xmlns:r="http://schemas.openxmlformats.org/officeDocument/2006/relationships" xmlns:p="http://schemas.openxmlformats.org/presentationml/2006/main">
  <p:tag name="AS_UNIQUEID" val="6948"/>
</p:tagLst>
</file>

<file path=ppt/tags/tag1057.xml><?xml version="1.0" encoding="utf-8"?>
<p:tagLst xmlns:a="http://schemas.openxmlformats.org/drawingml/2006/main" xmlns:r="http://schemas.openxmlformats.org/officeDocument/2006/relationships" xmlns:p="http://schemas.openxmlformats.org/presentationml/2006/main">
  <p:tag name="AS_UNIQUEID" val="1777"/>
</p:tagLst>
</file>

<file path=ppt/tags/tag1058.xml><?xml version="1.0" encoding="utf-8"?>
<p:tagLst xmlns:a="http://schemas.openxmlformats.org/drawingml/2006/main" xmlns:r="http://schemas.openxmlformats.org/officeDocument/2006/relationships" xmlns:p="http://schemas.openxmlformats.org/presentationml/2006/main">
  <p:tag name="AS_UNIQUEID" val="1778"/>
</p:tagLst>
</file>

<file path=ppt/tags/tag1059.xml><?xml version="1.0" encoding="utf-8"?>
<p:tagLst xmlns:a="http://schemas.openxmlformats.org/drawingml/2006/main" xmlns:r="http://schemas.openxmlformats.org/officeDocument/2006/relationships" xmlns:p="http://schemas.openxmlformats.org/presentationml/2006/main">
  <p:tag name="AS_UNIQUEID" val="1779"/>
</p:tagLst>
</file>

<file path=ppt/tags/tag106.xml><?xml version="1.0" encoding="utf-8"?>
<p:tagLst xmlns:a="http://schemas.openxmlformats.org/drawingml/2006/main" xmlns:r="http://schemas.openxmlformats.org/officeDocument/2006/relationships" xmlns:p="http://schemas.openxmlformats.org/presentationml/2006/main">
  <p:tag name="AS_UNIQUEID" val="1824"/>
</p:tagLst>
</file>

<file path=ppt/tags/tag1060.xml><?xml version="1.0" encoding="utf-8"?>
<p:tagLst xmlns:a="http://schemas.openxmlformats.org/drawingml/2006/main" xmlns:r="http://schemas.openxmlformats.org/officeDocument/2006/relationships" xmlns:p="http://schemas.openxmlformats.org/presentationml/2006/main">
  <p:tag name="AS_UNIQUEID" val="1780"/>
</p:tagLst>
</file>

<file path=ppt/tags/tag1061.xml><?xml version="1.0" encoding="utf-8"?>
<p:tagLst xmlns:a="http://schemas.openxmlformats.org/drawingml/2006/main" xmlns:r="http://schemas.openxmlformats.org/officeDocument/2006/relationships" xmlns:p="http://schemas.openxmlformats.org/presentationml/2006/main">
  <p:tag name="AS_UNIQUEID" val="1781"/>
</p:tagLst>
</file>

<file path=ppt/tags/tag1062.xml><?xml version="1.0" encoding="utf-8"?>
<p:tagLst xmlns:a="http://schemas.openxmlformats.org/drawingml/2006/main" xmlns:r="http://schemas.openxmlformats.org/officeDocument/2006/relationships" xmlns:p="http://schemas.openxmlformats.org/presentationml/2006/main">
  <p:tag name="AS_UNIQUEID" val="1782"/>
</p:tagLst>
</file>

<file path=ppt/tags/tag1063.xml><?xml version="1.0" encoding="utf-8"?>
<p:tagLst xmlns:a="http://schemas.openxmlformats.org/drawingml/2006/main" xmlns:r="http://schemas.openxmlformats.org/officeDocument/2006/relationships" xmlns:p="http://schemas.openxmlformats.org/presentationml/2006/main">
  <p:tag name="NOPREFERENCE" val="False"/>
  <p:tag name="SB_BUILD_SLIDE_GUID" val="8dc15fe8-0ff8-4dfc-8a26-a3091834a7b9"/>
</p:tagLst>
</file>

<file path=ppt/tags/tag1064.xml><?xml version="1.0" encoding="utf-8"?>
<p:tagLst xmlns:a="http://schemas.openxmlformats.org/drawingml/2006/main" xmlns:r="http://schemas.openxmlformats.org/officeDocument/2006/relationships" xmlns:p="http://schemas.openxmlformats.org/presentationml/2006/main">
  <p:tag name="AS_UNIQUEID" val="1768"/>
</p:tagLst>
</file>

<file path=ppt/tags/tag1065.xml><?xml version="1.0" encoding="utf-8"?>
<p:tagLst xmlns:a="http://schemas.openxmlformats.org/drawingml/2006/main" xmlns:r="http://schemas.openxmlformats.org/officeDocument/2006/relationships" xmlns:p="http://schemas.openxmlformats.org/presentationml/2006/main">
  <p:tag name="AS_UNIQUEID" val="1769"/>
</p:tagLst>
</file>

<file path=ppt/tags/tag1066.xml><?xml version="1.0" encoding="utf-8"?>
<p:tagLst xmlns:a="http://schemas.openxmlformats.org/drawingml/2006/main" xmlns:r="http://schemas.openxmlformats.org/officeDocument/2006/relationships" xmlns:p="http://schemas.openxmlformats.org/presentationml/2006/main">
  <p:tag name="AS_UNIQUEID" val="1770"/>
</p:tagLst>
</file>

<file path=ppt/tags/tag1067.xml><?xml version="1.0" encoding="utf-8"?>
<p:tagLst xmlns:a="http://schemas.openxmlformats.org/drawingml/2006/main" xmlns:r="http://schemas.openxmlformats.org/officeDocument/2006/relationships" xmlns:p="http://schemas.openxmlformats.org/presentationml/2006/main">
  <p:tag name="AS_UNIQUEID" val="1771"/>
</p:tagLst>
</file>

<file path=ppt/tags/tag1068.xml><?xml version="1.0" encoding="utf-8"?>
<p:tagLst xmlns:a="http://schemas.openxmlformats.org/drawingml/2006/main" xmlns:r="http://schemas.openxmlformats.org/officeDocument/2006/relationships" xmlns:p="http://schemas.openxmlformats.org/presentationml/2006/main">
  <p:tag name="AS_UNIQUEID" val="1772"/>
</p:tagLst>
</file>

<file path=ppt/tags/tag1069.xml><?xml version="1.0" encoding="utf-8"?>
<p:tagLst xmlns:a="http://schemas.openxmlformats.org/drawingml/2006/main" xmlns:r="http://schemas.openxmlformats.org/officeDocument/2006/relationships" xmlns:p="http://schemas.openxmlformats.org/presentationml/2006/main">
  <p:tag name="AS_UNIQUEID" val="1774"/>
</p:tagLst>
</file>

<file path=ppt/tags/tag107.xml><?xml version="1.0" encoding="utf-8"?>
<p:tagLst xmlns:a="http://schemas.openxmlformats.org/drawingml/2006/main" xmlns:r="http://schemas.openxmlformats.org/officeDocument/2006/relationships" xmlns:p="http://schemas.openxmlformats.org/presentationml/2006/main">
  <p:tag name="AS_UNIQUEID" val="1825"/>
</p:tagLst>
</file>

<file path=ppt/tags/tag1070.xml><?xml version="1.0" encoding="utf-8"?>
<p:tagLst xmlns:a="http://schemas.openxmlformats.org/drawingml/2006/main" xmlns:r="http://schemas.openxmlformats.org/officeDocument/2006/relationships" xmlns:p="http://schemas.openxmlformats.org/presentationml/2006/main">
  <p:tag name="AS_UNIQUEID" val="1775"/>
</p:tagLst>
</file>

<file path=ppt/tags/tag1071.xml><?xml version="1.0" encoding="utf-8"?>
<p:tagLst xmlns:a="http://schemas.openxmlformats.org/drawingml/2006/main" xmlns:r="http://schemas.openxmlformats.org/officeDocument/2006/relationships" xmlns:p="http://schemas.openxmlformats.org/presentationml/2006/main">
  <p:tag name="AS_UNIQUEID" val="1764"/>
</p:tagLst>
</file>

<file path=ppt/tags/tag1072.xml><?xml version="1.0" encoding="utf-8"?>
<p:tagLst xmlns:a="http://schemas.openxmlformats.org/drawingml/2006/main" xmlns:r="http://schemas.openxmlformats.org/officeDocument/2006/relationships" xmlns:p="http://schemas.openxmlformats.org/presentationml/2006/main">
  <p:tag name="AS_UNIQUEID" val="1765"/>
</p:tagLst>
</file>

<file path=ppt/tags/tag1073.xml><?xml version="1.0" encoding="utf-8"?>
<p:tagLst xmlns:a="http://schemas.openxmlformats.org/drawingml/2006/main" xmlns:r="http://schemas.openxmlformats.org/officeDocument/2006/relationships" xmlns:p="http://schemas.openxmlformats.org/presentationml/2006/main">
  <p:tag name="AS_UNIQUEID" val="1766"/>
</p:tagLst>
</file>

<file path=ppt/tags/tag1074.xml><?xml version="1.0" encoding="utf-8"?>
<p:tagLst xmlns:a="http://schemas.openxmlformats.org/drawingml/2006/main" xmlns:r="http://schemas.openxmlformats.org/officeDocument/2006/relationships" xmlns:p="http://schemas.openxmlformats.org/presentationml/2006/main">
  <p:tag name="NOPREFERENCE" val="False"/>
  <p:tag name="SB_BUILD_SLIDE_GUID" val="2a34b88f-a542-4033-9aa1-a198841e3909"/>
</p:tagLst>
</file>

<file path=ppt/tags/tag1075.xml><?xml version="1.0" encoding="utf-8"?>
<p:tagLst xmlns:a="http://schemas.openxmlformats.org/drawingml/2006/main" xmlns:r="http://schemas.openxmlformats.org/officeDocument/2006/relationships" xmlns:p="http://schemas.openxmlformats.org/presentationml/2006/main">
  <p:tag name="AS_UNIQUEID" val="7432"/>
</p:tagLst>
</file>

<file path=ppt/tags/tag1076.xml><?xml version="1.0" encoding="utf-8"?>
<p:tagLst xmlns:a="http://schemas.openxmlformats.org/drawingml/2006/main" xmlns:r="http://schemas.openxmlformats.org/officeDocument/2006/relationships" xmlns:p="http://schemas.openxmlformats.org/presentationml/2006/main">
  <p:tag name="AS_UNIQUEID" val="7433"/>
</p:tagLst>
</file>

<file path=ppt/tags/tag1077.xml><?xml version="1.0" encoding="utf-8"?>
<p:tagLst xmlns:a="http://schemas.openxmlformats.org/drawingml/2006/main" xmlns:r="http://schemas.openxmlformats.org/officeDocument/2006/relationships" xmlns:p="http://schemas.openxmlformats.org/presentationml/2006/main">
  <p:tag name="AS_UNIQUEID" val="7434"/>
</p:tagLst>
</file>

<file path=ppt/tags/tag1078.xml><?xml version="1.0" encoding="utf-8"?>
<p:tagLst xmlns:a="http://schemas.openxmlformats.org/drawingml/2006/main" xmlns:r="http://schemas.openxmlformats.org/officeDocument/2006/relationships" xmlns:p="http://schemas.openxmlformats.org/presentationml/2006/main">
  <p:tag name="AS_UNIQUEID" val="6423"/>
</p:tagLst>
</file>

<file path=ppt/tags/tag1079.xml><?xml version="1.0" encoding="utf-8"?>
<p:tagLst xmlns:a="http://schemas.openxmlformats.org/drawingml/2006/main" xmlns:r="http://schemas.openxmlformats.org/officeDocument/2006/relationships" xmlns:p="http://schemas.openxmlformats.org/presentationml/2006/main">
  <p:tag name="AS_UNIQUEID" val="7435"/>
</p:tagLst>
</file>

<file path=ppt/tags/tag108.xml><?xml version="1.0" encoding="utf-8"?>
<p:tagLst xmlns:a="http://schemas.openxmlformats.org/drawingml/2006/main" xmlns:r="http://schemas.openxmlformats.org/officeDocument/2006/relationships" xmlns:p="http://schemas.openxmlformats.org/presentationml/2006/main">
  <p:tag name="AS_UNIQUEID" val="1827"/>
</p:tagLst>
</file>

<file path=ppt/tags/tag1080.xml><?xml version="1.0" encoding="utf-8"?>
<p:tagLst xmlns:a="http://schemas.openxmlformats.org/drawingml/2006/main" xmlns:r="http://schemas.openxmlformats.org/officeDocument/2006/relationships" xmlns:p="http://schemas.openxmlformats.org/presentationml/2006/main">
  <p:tag name="AS_UNIQUEID" val="7428"/>
</p:tagLst>
</file>

<file path=ppt/tags/tag1081.xml><?xml version="1.0" encoding="utf-8"?>
<p:tagLst xmlns:a="http://schemas.openxmlformats.org/drawingml/2006/main" xmlns:r="http://schemas.openxmlformats.org/officeDocument/2006/relationships" xmlns:p="http://schemas.openxmlformats.org/presentationml/2006/main">
  <p:tag name="AS_UNIQUEID" val="7429"/>
</p:tagLst>
</file>

<file path=ppt/tags/tag1082.xml><?xml version="1.0" encoding="utf-8"?>
<p:tagLst xmlns:a="http://schemas.openxmlformats.org/drawingml/2006/main" xmlns:r="http://schemas.openxmlformats.org/officeDocument/2006/relationships" xmlns:p="http://schemas.openxmlformats.org/presentationml/2006/main">
  <p:tag name="AS_UNIQUEID" val="7430"/>
</p:tagLst>
</file>

<file path=ppt/tags/tag1083.xml><?xml version="1.0" encoding="utf-8"?>
<p:tagLst xmlns:a="http://schemas.openxmlformats.org/drawingml/2006/main" xmlns:r="http://schemas.openxmlformats.org/officeDocument/2006/relationships" xmlns:p="http://schemas.openxmlformats.org/presentationml/2006/main">
  <p:tag name="SB_BUILD_SLIDE_GUID" val="fea70fff-7ed9-4b84-b81b-ecbf1934cd7a"/>
</p:tagLst>
</file>

<file path=ppt/tags/tag1084.xml><?xml version="1.0" encoding="utf-8"?>
<p:tagLst xmlns:a="http://schemas.openxmlformats.org/drawingml/2006/main" xmlns:r="http://schemas.openxmlformats.org/officeDocument/2006/relationships" xmlns:p="http://schemas.openxmlformats.org/presentationml/2006/main">
  <p:tag name="AS_UNIQUEID" val="6299"/>
</p:tagLst>
</file>

<file path=ppt/tags/tag1085.xml><?xml version="1.0" encoding="utf-8"?>
<p:tagLst xmlns:a="http://schemas.openxmlformats.org/drawingml/2006/main" xmlns:r="http://schemas.openxmlformats.org/officeDocument/2006/relationships" xmlns:p="http://schemas.openxmlformats.org/presentationml/2006/main">
  <p:tag name="AS_UNIQUEID" val="6300"/>
</p:tagLst>
</file>

<file path=ppt/tags/tag1086.xml><?xml version="1.0" encoding="utf-8"?>
<p:tagLst xmlns:a="http://schemas.openxmlformats.org/drawingml/2006/main" xmlns:r="http://schemas.openxmlformats.org/officeDocument/2006/relationships" xmlns:p="http://schemas.openxmlformats.org/presentationml/2006/main">
  <p:tag name="AS_UNIQUEID" val="6301"/>
</p:tagLst>
</file>

<file path=ppt/tags/tag1087.xml><?xml version="1.0" encoding="utf-8"?>
<p:tagLst xmlns:a="http://schemas.openxmlformats.org/drawingml/2006/main" xmlns:r="http://schemas.openxmlformats.org/officeDocument/2006/relationships" xmlns:p="http://schemas.openxmlformats.org/presentationml/2006/main">
  <p:tag name="AS_UNIQUEID" val="6304"/>
</p:tagLst>
</file>

<file path=ppt/tags/tag1088.xml><?xml version="1.0" encoding="utf-8"?>
<p:tagLst xmlns:a="http://schemas.openxmlformats.org/drawingml/2006/main" xmlns:r="http://schemas.openxmlformats.org/officeDocument/2006/relationships" xmlns:p="http://schemas.openxmlformats.org/presentationml/2006/main">
  <p:tag name="AS_UNIQUEID" val="6307"/>
</p:tagLst>
</file>

<file path=ppt/tags/tag1089.xml><?xml version="1.0" encoding="utf-8"?>
<p:tagLst xmlns:a="http://schemas.openxmlformats.org/drawingml/2006/main" xmlns:r="http://schemas.openxmlformats.org/officeDocument/2006/relationships" xmlns:p="http://schemas.openxmlformats.org/presentationml/2006/main">
  <p:tag name="AS_UNIQUEID" val="6308"/>
</p:tagLst>
</file>

<file path=ppt/tags/tag109.xml><?xml version="1.0" encoding="utf-8"?>
<p:tagLst xmlns:a="http://schemas.openxmlformats.org/drawingml/2006/main" xmlns:r="http://schemas.openxmlformats.org/officeDocument/2006/relationships" xmlns:p="http://schemas.openxmlformats.org/presentationml/2006/main">
  <p:tag name="AS_UNIQUEID" val="1828"/>
</p:tagLst>
</file>

<file path=ppt/tags/tag1090.xml><?xml version="1.0" encoding="utf-8"?>
<p:tagLst xmlns:a="http://schemas.openxmlformats.org/drawingml/2006/main" xmlns:r="http://schemas.openxmlformats.org/officeDocument/2006/relationships" xmlns:p="http://schemas.openxmlformats.org/presentationml/2006/main">
  <p:tag name="AS_UNIQUEID" val="6311"/>
</p:tagLst>
</file>

<file path=ppt/tags/tag1091.xml><?xml version="1.0" encoding="utf-8"?>
<p:tagLst xmlns:a="http://schemas.openxmlformats.org/drawingml/2006/main" xmlns:r="http://schemas.openxmlformats.org/officeDocument/2006/relationships" xmlns:p="http://schemas.openxmlformats.org/presentationml/2006/main">
  <p:tag name="AS_UNIQUEID" val="6316"/>
</p:tagLst>
</file>

<file path=ppt/tags/tag1092.xml><?xml version="1.0" encoding="utf-8"?>
<p:tagLst xmlns:a="http://schemas.openxmlformats.org/drawingml/2006/main" xmlns:r="http://schemas.openxmlformats.org/officeDocument/2006/relationships" xmlns:p="http://schemas.openxmlformats.org/presentationml/2006/main">
  <p:tag name="AS_UNIQUEID" val="6317"/>
</p:tagLst>
</file>

<file path=ppt/tags/tag1093.xml><?xml version="1.0" encoding="utf-8"?>
<p:tagLst xmlns:a="http://schemas.openxmlformats.org/drawingml/2006/main" xmlns:r="http://schemas.openxmlformats.org/officeDocument/2006/relationships" xmlns:p="http://schemas.openxmlformats.org/presentationml/2006/main">
  <p:tag name="AS_UNIQUEID" val="6320"/>
</p:tagLst>
</file>

<file path=ppt/tags/tag1094.xml><?xml version="1.0" encoding="utf-8"?>
<p:tagLst xmlns:a="http://schemas.openxmlformats.org/drawingml/2006/main" xmlns:r="http://schemas.openxmlformats.org/officeDocument/2006/relationships" xmlns:p="http://schemas.openxmlformats.org/presentationml/2006/main">
  <p:tag name="AS_UNIQUEID" val="6323"/>
</p:tagLst>
</file>

<file path=ppt/tags/tag1095.xml><?xml version="1.0" encoding="utf-8"?>
<p:tagLst xmlns:a="http://schemas.openxmlformats.org/drawingml/2006/main" xmlns:r="http://schemas.openxmlformats.org/officeDocument/2006/relationships" xmlns:p="http://schemas.openxmlformats.org/presentationml/2006/main">
  <p:tag name="AS_UNIQUEID" val="6324"/>
</p:tagLst>
</file>

<file path=ppt/tags/tag1096.xml><?xml version="1.0" encoding="utf-8"?>
<p:tagLst xmlns:a="http://schemas.openxmlformats.org/drawingml/2006/main" xmlns:r="http://schemas.openxmlformats.org/officeDocument/2006/relationships" xmlns:p="http://schemas.openxmlformats.org/presentationml/2006/main">
  <p:tag name="AS_UNIQUEID" val="6325"/>
</p:tagLst>
</file>

<file path=ppt/tags/tag1097.xml><?xml version="1.0" encoding="utf-8"?>
<p:tagLst xmlns:a="http://schemas.openxmlformats.org/drawingml/2006/main" xmlns:r="http://schemas.openxmlformats.org/officeDocument/2006/relationships" xmlns:p="http://schemas.openxmlformats.org/presentationml/2006/main">
  <p:tag name="AS_UNIQUEID" val="6326"/>
</p:tagLst>
</file>

<file path=ppt/tags/tag1098.xml><?xml version="1.0" encoding="utf-8"?>
<p:tagLst xmlns:a="http://schemas.openxmlformats.org/drawingml/2006/main" xmlns:r="http://schemas.openxmlformats.org/officeDocument/2006/relationships" xmlns:p="http://schemas.openxmlformats.org/presentationml/2006/main">
  <p:tag name="AS_UNIQUEID" val="6327"/>
</p:tagLst>
</file>

<file path=ppt/tags/tag1099.xml><?xml version="1.0" encoding="utf-8"?>
<p:tagLst xmlns:a="http://schemas.openxmlformats.org/drawingml/2006/main" xmlns:r="http://schemas.openxmlformats.org/officeDocument/2006/relationships" xmlns:p="http://schemas.openxmlformats.org/presentationml/2006/main">
  <p:tag name="AS_UNIQUEID" val="6321"/>
</p:tagLst>
</file>

<file path=ppt/tags/tag11.xml><?xml version="1.0" encoding="utf-8"?>
<p:tagLst xmlns:a="http://schemas.openxmlformats.org/drawingml/2006/main" xmlns:r="http://schemas.openxmlformats.org/officeDocument/2006/relationships" xmlns:p="http://schemas.openxmlformats.org/presentationml/2006/main">
  <p:tag name="AS_UNIQUEID" val="1693"/>
</p:tagLst>
</file>

<file path=ppt/tags/tag110.xml><?xml version="1.0" encoding="utf-8"?>
<p:tagLst xmlns:a="http://schemas.openxmlformats.org/drawingml/2006/main" xmlns:r="http://schemas.openxmlformats.org/officeDocument/2006/relationships" xmlns:p="http://schemas.openxmlformats.org/presentationml/2006/main">
  <p:tag name="AS_UNIQUEID" val="1829"/>
</p:tagLst>
</file>

<file path=ppt/tags/tag1100.xml><?xml version="1.0" encoding="utf-8"?>
<p:tagLst xmlns:a="http://schemas.openxmlformats.org/drawingml/2006/main" xmlns:r="http://schemas.openxmlformats.org/officeDocument/2006/relationships" xmlns:p="http://schemas.openxmlformats.org/presentationml/2006/main">
  <p:tag name="AS_UNIQUEID" val="6322"/>
</p:tagLst>
</file>

<file path=ppt/tags/tag1101.xml><?xml version="1.0" encoding="utf-8"?>
<p:tagLst xmlns:a="http://schemas.openxmlformats.org/drawingml/2006/main" xmlns:r="http://schemas.openxmlformats.org/officeDocument/2006/relationships" xmlns:p="http://schemas.openxmlformats.org/presentationml/2006/main">
  <p:tag name="AS_UNIQUEID" val="6318"/>
</p:tagLst>
</file>

<file path=ppt/tags/tag1102.xml><?xml version="1.0" encoding="utf-8"?>
<p:tagLst xmlns:a="http://schemas.openxmlformats.org/drawingml/2006/main" xmlns:r="http://schemas.openxmlformats.org/officeDocument/2006/relationships" xmlns:p="http://schemas.openxmlformats.org/presentationml/2006/main">
  <p:tag name="AS_UNIQUEID" val="6319"/>
</p:tagLst>
</file>

<file path=ppt/tags/tag1103.xml><?xml version="1.0" encoding="utf-8"?>
<p:tagLst xmlns:a="http://schemas.openxmlformats.org/drawingml/2006/main" xmlns:r="http://schemas.openxmlformats.org/officeDocument/2006/relationships" xmlns:p="http://schemas.openxmlformats.org/presentationml/2006/main">
  <p:tag name="AS_UNIQUEID" val="6312"/>
</p:tagLst>
</file>

<file path=ppt/tags/tag1104.xml><?xml version="1.0" encoding="utf-8"?>
<p:tagLst xmlns:a="http://schemas.openxmlformats.org/drawingml/2006/main" xmlns:r="http://schemas.openxmlformats.org/officeDocument/2006/relationships" xmlns:p="http://schemas.openxmlformats.org/presentationml/2006/main">
  <p:tag name="AS_UNIQUEID" val="6315"/>
</p:tagLst>
</file>

<file path=ppt/tags/tag1105.xml><?xml version="1.0" encoding="utf-8"?>
<p:tagLst xmlns:a="http://schemas.openxmlformats.org/drawingml/2006/main" xmlns:r="http://schemas.openxmlformats.org/officeDocument/2006/relationships" xmlns:p="http://schemas.openxmlformats.org/presentationml/2006/main">
  <p:tag name="AS_UNIQUEID" val="6313"/>
</p:tagLst>
</file>

<file path=ppt/tags/tag1106.xml><?xml version="1.0" encoding="utf-8"?>
<p:tagLst xmlns:a="http://schemas.openxmlformats.org/drawingml/2006/main" xmlns:r="http://schemas.openxmlformats.org/officeDocument/2006/relationships" xmlns:p="http://schemas.openxmlformats.org/presentationml/2006/main">
  <p:tag name="AS_UNIQUEID" val="6314"/>
</p:tagLst>
</file>

<file path=ppt/tags/tag1107.xml><?xml version="1.0" encoding="utf-8"?>
<p:tagLst xmlns:a="http://schemas.openxmlformats.org/drawingml/2006/main" xmlns:r="http://schemas.openxmlformats.org/officeDocument/2006/relationships" xmlns:p="http://schemas.openxmlformats.org/presentationml/2006/main">
  <p:tag name="AS_UNIQUEID" val="6309"/>
</p:tagLst>
</file>

<file path=ppt/tags/tag1108.xml><?xml version="1.0" encoding="utf-8"?>
<p:tagLst xmlns:a="http://schemas.openxmlformats.org/drawingml/2006/main" xmlns:r="http://schemas.openxmlformats.org/officeDocument/2006/relationships" xmlns:p="http://schemas.openxmlformats.org/presentationml/2006/main">
  <p:tag name="AS_UNIQUEID" val="6310"/>
</p:tagLst>
</file>

<file path=ppt/tags/tag1109.xml><?xml version="1.0" encoding="utf-8"?>
<p:tagLst xmlns:a="http://schemas.openxmlformats.org/drawingml/2006/main" xmlns:r="http://schemas.openxmlformats.org/officeDocument/2006/relationships" xmlns:p="http://schemas.openxmlformats.org/presentationml/2006/main">
  <p:tag name="AS_UNIQUEID" val="6305"/>
</p:tagLst>
</file>

<file path=ppt/tags/tag111.xml><?xml version="1.0" encoding="utf-8"?>
<p:tagLst xmlns:a="http://schemas.openxmlformats.org/drawingml/2006/main" xmlns:r="http://schemas.openxmlformats.org/officeDocument/2006/relationships" xmlns:p="http://schemas.openxmlformats.org/presentationml/2006/main">
  <p:tag name="AS_UNIQUEID" val="1830"/>
</p:tagLst>
</file>

<file path=ppt/tags/tag1110.xml><?xml version="1.0" encoding="utf-8"?>
<p:tagLst xmlns:a="http://schemas.openxmlformats.org/drawingml/2006/main" xmlns:r="http://schemas.openxmlformats.org/officeDocument/2006/relationships" xmlns:p="http://schemas.openxmlformats.org/presentationml/2006/main">
  <p:tag name="AS_UNIQUEID" val="6306"/>
</p:tagLst>
</file>

<file path=ppt/tags/tag1111.xml><?xml version="1.0" encoding="utf-8"?>
<p:tagLst xmlns:a="http://schemas.openxmlformats.org/drawingml/2006/main" xmlns:r="http://schemas.openxmlformats.org/officeDocument/2006/relationships" xmlns:p="http://schemas.openxmlformats.org/presentationml/2006/main">
  <p:tag name="AS_UNIQUEID" val="6302"/>
</p:tagLst>
</file>

<file path=ppt/tags/tag1112.xml><?xml version="1.0" encoding="utf-8"?>
<p:tagLst xmlns:a="http://schemas.openxmlformats.org/drawingml/2006/main" xmlns:r="http://schemas.openxmlformats.org/officeDocument/2006/relationships" xmlns:p="http://schemas.openxmlformats.org/presentationml/2006/main">
  <p:tag name="AS_UNIQUEID" val="6303"/>
</p:tagLst>
</file>

<file path=ppt/tags/tag1113.xml><?xml version="1.0" encoding="utf-8"?>
<p:tagLst xmlns:a="http://schemas.openxmlformats.org/drawingml/2006/main" xmlns:r="http://schemas.openxmlformats.org/officeDocument/2006/relationships" xmlns:p="http://schemas.openxmlformats.org/presentationml/2006/main">
  <p:tag name="SB_BUILD_SLIDE_GUID" val="63d4c062-8ae2-4fb8-8883-de1f132f7f66"/>
</p:tagLst>
</file>

<file path=ppt/tags/tag1114.xml><?xml version="1.0" encoding="utf-8"?>
<p:tagLst xmlns:a="http://schemas.openxmlformats.org/drawingml/2006/main" xmlns:r="http://schemas.openxmlformats.org/officeDocument/2006/relationships" xmlns:p="http://schemas.openxmlformats.org/presentationml/2006/main">
  <p:tag name="AS_UNIQUEID" val="1910"/>
</p:tagLst>
</file>

<file path=ppt/tags/tag1115.xml><?xml version="1.0" encoding="utf-8"?>
<p:tagLst xmlns:a="http://schemas.openxmlformats.org/drawingml/2006/main" xmlns:r="http://schemas.openxmlformats.org/officeDocument/2006/relationships" xmlns:p="http://schemas.openxmlformats.org/presentationml/2006/main">
  <p:tag name="AS_UNIQUEID" val="1911"/>
</p:tagLst>
</file>

<file path=ppt/tags/tag1116.xml><?xml version="1.0" encoding="utf-8"?>
<p:tagLst xmlns:a="http://schemas.openxmlformats.org/drawingml/2006/main" xmlns:r="http://schemas.openxmlformats.org/officeDocument/2006/relationships" xmlns:p="http://schemas.openxmlformats.org/presentationml/2006/main">
  <p:tag name="AS_UNIQUEID" val="1912"/>
</p:tagLst>
</file>

<file path=ppt/tags/tag1117.xml><?xml version="1.0" encoding="utf-8"?>
<p:tagLst xmlns:a="http://schemas.openxmlformats.org/drawingml/2006/main" xmlns:r="http://schemas.openxmlformats.org/officeDocument/2006/relationships" xmlns:p="http://schemas.openxmlformats.org/presentationml/2006/main">
  <p:tag name="AS_UNIQUEID" val="1913"/>
</p:tagLst>
</file>

<file path=ppt/tags/tag1118.xml><?xml version="1.0" encoding="utf-8"?>
<p:tagLst xmlns:a="http://schemas.openxmlformats.org/drawingml/2006/main" xmlns:r="http://schemas.openxmlformats.org/officeDocument/2006/relationships" xmlns:p="http://schemas.openxmlformats.org/presentationml/2006/main">
  <p:tag name="AS_UNIQUEID" val="1914"/>
</p:tagLst>
</file>

<file path=ppt/tags/tag1119.xml><?xml version="1.0" encoding="utf-8"?>
<p:tagLst xmlns:a="http://schemas.openxmlformats.org/drawingml/2006/main" xmlns:r="http://schemas.openxmlformats.org/officeDocument/2006/relationships" xmlns:p="http://schemas.openxmlformats.org/presentationml/2006/main">
  <p:tag name="AS_UNIQUEID" val="1915"/>
</p:tagLst>
</file>

<file path=ppt/tags/tag112.xml><?xml version="1.0" encoding="utf-8"?>
<p:tagLst xmlns:a="http://schemas.openxmlformats.org/drawingml/2006/main" xmlns:r="http://schemas.openxmlformats.org/officeDocument/2006/relationships" xmlns:p="http://schemas.openxmlformats.org/presentationml/2006/main">
  <p:tag name="AS_UNIQUEID" val="1831"/>
</p:tagLst>
</file>

<file path=ppt/tags/tag1120.xml><?xml version="1.0" encoding="utf-8"?>
<p:tagLst xmlns:a="http://schemas.openxmlformats.org/drawingml/2006/main" xmlns:r="http://schemas.openxmlformats.org/officeDocument/2006/relationships" xmlns:p="http://schemas.openxmlformats.org/presentationml/2006/main">
  <p:tag name="AS_UNIQUEID" val="1916"/>
</p:tagLst>
</file>

<file path=ppt/tags/tag1121.xml><?xml version="1.0" encoding="utf-8"?>
<p:tagLst xmlns:a="http://schemas.openxmlformats.org/drawingml/2006/main" xmlns:r="http://schemas.openxmlformats.org/officeDocument/2006/relationships" xmlns:p="http://schemas.openxmlformats.org/presentationml/2006/main">
  <p:tag name="AS_UNIQUEID" val="1917"/>
</p:tagLst>
</file>

<file path=ppt/tags/tag1122.xml><?xml version="1.0" encoding="utf-8"?>
<p:tagLst xmlns:a="http://schemas.openxmlformats.org/drawingml/2006/main" xmlns:r="http://schemas.openxmlformats.org/officeDocument/2006/relationships" xmlns:p="http://schemas.openxmlformats.org/presentationml/2006/main">
  <p:tag name="AS_UNIQUEID" val="1906"/>
</p:tagLst>
</file>

<file path=ppt/tags/tag1123.xml><?xml version="1.0" encoding="utf-8"?>
<p:tagLst xmlns:a="http://schemas.openxmlformats.org/drawingml/2006/main" xmlns:r="http://schemas.openxmlformats.org/officeDocument/2006/relationships" xmlns:p="http://schemas.openxmlformats.org/presentationml/2006/main">
  <p:tag name="AS_UNIQUEID" val="1907"/>
</p:tagLst>
</file>

<file path=ppt/tags/tag1124.xml><?xml version="1.0" encoding="utf-8"?>
<p:tagLst xmlns:a="http://schemas.openxmlformats.org/drawingml/2006/main" xmlns:r="http://schemas.openxmlformats.org/officeDocument/2006/relationships" xmlns:p="http://schemas.openxmlformats.org/presentationml/2006/main">
  <p:tag name="AS_UNIQUEID" val="1908"/>
</p:tagLst>
</file>

<file path=ppt/tags/tag1125.xml><?xml version="1.0" encoding="utf-8"?>
<p:tagLst xmlns:a="http://schemas.openxmlformats.org/drawingml/2006/main" xmlns:r="http://schemas.openxmlformats.org/officeDocument/2006/relationships" xmlns:p="http://schemas.openxmlformats.org/presentationml/2006/main">
  <p:tag name="SB_BUILD_SLIDE_GUID" val="081e5176-6e1d-438e-8f75-a9df6fd859d8"/>
</p:tagLst>
</file>

<file path=ppt/tags/tag1126.xml><?xml version="1.0" encoding="utf-8"?>
<p:tagLst xmlns:a="http://schemas.openxmlformats.org/drawingml/2006/main" xmlns:r="http://schemas.openxmlformats.org/officeDocument/2006/relationships" xmlns:p="http://schemas.openxmlformats.org/presentationml/2006/main">
  <p:tag name="AS_UNIQUEID" val="6191"/>
</p:tagLst>
</file>

<file path=ppt/tags/tag1127.xml><?xml version="1.0" encoding="utf-8"?>
<p:tagLst xmlns:a="http://schemas.openxmlformats.org/drawingml/2006/main" xmlns:r="http://schemas.openxmlformats.org/officeDocument/2006/relationships" xmlns:p="http://schemas.openxmlformats.org/presentationml/2006/main">
  <p:tag name="AS_UNIQUEID" val="6192"/>
</p:tagLst>
</file>

<file path=ppt/tags/tag1128.xml><?xml version="1.0" encoding="utf-8"?>
<p:tagLst xmlns:a="http://schemas.openxmlformats.org/drawingml/2006/main" xmlns:r="http://schemas.openxmlformats.org/officeDocument/2006/relationships" xmlns:p="http://schemas.openxmlformats.org/presentationml/2006/main">
  <p:tag name="AS_UNIQUEID" val="6193"/>
</p:tagLst>
</file>

<file path=ppt/tags/tag1129.xml><?xml version="1.0" encoding="utf-8"?>
<p:tagLst xmlns:a="http://schemas.openxmlformats.org/drawingml/2006/main" xmlns:r="http://schemas.openxmlformats.org/officeDocument/2006/relationships" xmlns:p="http://schemas.openxmlformats.org/presentationml/2006/main">
  <p:tag name="AS_UNIQUEID" val="6194"/>
</p:tagLst>
</file>

<file path=ppt/tags/tag113.xml><?xml version="1.0" encoding="utf-8"?>
<p:tagLst xmlns:a="http://schemas.openxmlformats.org/drawingml/2006/main" xmlns:r="http://schemas.openxmlformats.org/officeDocument/2006/relationships" xmlns:p="http://schemas.openxmlformats.org/presentationml/2006/main">
  <p:tag name="AS_UNIQUEID" val="1832"/>
</p:tagLst>
</file>

<file path=ppt/tags/tag1130.xml><?xml version="1.0" encoding="utf-8"?>
<p:tagLst xmlns:a="http://schemas.openxmlformats.org/drawingml/2006/main" xmlns:r="http://schemas.openxmlformats.org/officeDocument/2006/relationships" xmlns:p="http://schemas.openxmlformats.org/presentationml/2006/main">
  <p:tag name="AS_UNIQUEID" val="6187"/>
</p:tagLst>
</file>

<file path=ppt/tags/tag1131.xml><?xml version="1.0" encoding="utf-8"?>
<p:tagLst xmlns:a="http://schemas.openxmlformats.org/drawingml/2006/main" xmlns:r="http://schemas.openxmlformats.org/officeDocument/2006/relationships" xmlns:p="http://schemas.openxmlformats.org/presentationml/2006/main">
  <p:tag name="AS_UNIQUEID" val="6188"/>
</p:tagLst>
</file>

<file path=ppt/tags/tag1132.xml><?xml version="1.0" encoding="utf-8"?>
<p:tagLst xmlns:a="http://schemas.openxmlformats.org/drawingml/2006/main" xmlns:r="http://schemas.openxmlformats.org/officeDocument/2006/relationships" xmlns:p="http://schemas.openxmlformats.org/presentationml/2006/main">
  <p:tag name="AS_UNIQUEID" val="6189"/>
</p:tagLst>
</file>

<file path=ppt/tags/tag1133.xml><?xml version="1.0" encoding="utf-8"?>
<p:tagLst xmlns:a="http://schemas.openxmlformats.org/drawingml/2006/main" xmlns:r="http://schemas.openxmlformats.org/officeDocument/2006/relationships" xmlns:p="http://schemas.openxmlformats.org/presentationml/2006/main">
  <p:tag name="SB_BUILD_SLIDE_GUID" val="bfae1c7f-2b5b-4759-ad9a-6c7e74b28673"/>
</p:tagLst>
</file>

<file path=ppt/tags/tag1134.xml><?xml version="1.0" encoding="utf-8"?>
<p:tagLst xmlns:a="http://schemas.openxmlformats.org/drawingml/2006/main" xmlns:r="http://schemas.openxmlformats.org/officeDocument/2006/relationships" xmlns:p="http://schemas.openxmlformats.org/presentationml/2006/main">
  <p:tag name="AS_UNIQUEID" val="1934"/>
</p:tagLst>
</file>

<file path=ppt/tags/tag1135.xml><?xml version="1.0" encoding="utf-8"?>
<p:tagLst xmlns:a="http://schemas.openxmlformats.org/drawingml/2006/main" xmlns:r="http://schemas.openxmlformats.org/officeDocument/2006/relationships" xmlns:p="http://schemas.openxmlformats.org/presentationml/2006/main">
  <p:tag name="AS_UNIQUEID" val="1935"/>
</p:tagLst>
</file>

<file path=ppt/tags/tag1136.xml><?xml version="1.0" encoding="utf-8"?>
<p:tagLst xmlns:a="http://schemas.openxmlformats.org/drawingml/2006/main" xmlns:r="http://schemas.openxmlformats.org/officeDocument/2006/relationships" xmlns:p="http://schemas.openxmlformats.org/presentationml/2006/main">
  <p:tag name="AS_UNIQUEID" val="1936"/>
</p:tagLst>
</file>

<file path=ppt/tags/tag1137.xml><?xml version="1.0" encoding="utf-8"?>
<p:tagLst xmlns:a="http://schemas.openxmlformats.org/drawingml/2006/main" xmlns:r="http://schemas.openxmlformats.org/officeDocument/2006/relationships" xmlns:p="http://schemas.openxmlformats.org/presentationml/2006/main">
  <p:tag name="AS_UNIQUEID" val="1937"/>
</p:tagLst>
</file>

<file path=ppt/tags/tag1138.xml><?xml version="1.0" encoding="utf-8"?>
<p:tagLst xmlns:a="http://schemas.openxmlformats.org/drawingml/2006/main" xmlns:r="http://schemas.openxmlformats.org/officeDocument/2006/relationships" xmlns:p="http://schemas.openxmlformats.org/presentationml/2006/main">
  <p:tag name="AS_UNIQUEID" val="1938"/>
</p:tagLst>
</file>

<file path=ppt/tags/tag1139.xml><?xml version="1.0" encoding="utf-8"?>
<p:tagLst xmlns:a="http://schemas.openxmlformats.org/drawingml/2006/main" xmlns:r="http://schemas.openxmlformats.org/officeDocument/2006/relationships" xmlns:p="http://schemas.openxmlformats.org/presentationml/2006/main">
  <p:tag name="AS_UNIQUEID" val="1939"/>
</p:tagLst>
</file>

<file path=ppt/tags/tag114.xml><?xml version="1.0" encoding="utf-8"?>
<p:tagLst xmlns:a="http://schemas.openxmlformats.org/drawingml/2006/main" xmlns:r="http://schemas.openxmlformats.org/officeDocument/2006/relationships" xmlns:p="http://schemas.openxmlformats.org/presentationml/2006/main">
  <p:tag name="AS_UNIQUEID" val="1834"/>
</p:tagLst>
</file>

<file path=ppt/tags/tag1140.xml><?xml version="1.0" encoding="utf-8"?>
<p:tagLst xmlns:a="http://schemas.openxmlformats.org/drawingml/2006/main" xmlns:r="http://schemas.openxmlformats.org/officeDocument/2006/relationships" xmlns:p="http://schemas.openxmlformats.org/presentationml/2006/main">
  <p:tag name="AS_UNIQUEID" val="1930"/>
</p:tagLst>
</file>

<file path=ppt/tags/tag1141.xml><?xml version="1.0" encoding="utf-8"?>
<p:tagLst xmlns:a="http://schemas.openxmlformats.org/drawingml/2006/main" xmlns:r="http://schemas.openxmlformats.org/officeDocument/2006/relationships" xmlns:p="http://schemas.openxmlformats.org/presentationml/2006/main">
  <p:tag name="AS_UNIQUEID" val="1931"/>
</p:tagLst>
</file>

<file path=ppt/tags/tag1142.xml><?xml version="1.0" encoding="utf-8"?>
<p:tagLst xmlns:a="http://schemas.openxmlformats.org/drawingml/2006/main" xmlns:r="http://schemas.openxmlformats.org/officeDocument/2006/relationships" xmlns:p="http://schemas.openxmlformats.org/presentationml/2006/main">
  <p:tag name="AS_UNIQUEID" val="1932"/>
</p:tagLst>
</file>

<file path=ppt/tags/tag1143.xml><?xml version="1.0" encoding="utf-8"?>
<p:tagLst xmlns:a="http://schemas.openxmlformats.org/drawingml/2006/main" xmlns:r="http://schemas.openxmlformats.org/officeDocument/2006/relationships" xmlns:p="http://schemas.openxmlformats.org/presentationml/2006/main">
  <p:tag name="SB_BUILD_SLIDE_GUID" val="ad761688-45eb-4f1d-89a6-1174f5c9ae5c"/>
</p:tagLst>
</file>

<file path=ppt/tags/tag1144.xml><?xml version="1.0" encoding="utf-8"?>
<p:tagLst xmlns:a="http://schemas.openxmlformats.org/drawingml/2006/main" xmlns:r="http://schemas.openxmlformats.org/officeDocument/2006/relationships" xmlns:p="http://schemas.openxmlformats.org/presentationml/2006/main">
  <p:tag name="AS_UNIQUEID" val="1589"/>
</p:tagLst>
</file>

<file path=ppt/tags/tag1145.xml><?xml version="1.0" encoding="utf-8"?>
<p:tagLst xmlns:a="http://schemas.openxmlformats.org/drawingml/2006/main" xmlns:r="http://schemas.openxmlformats.org/officeDocument/2006/relationships" xmlns:p="http://schemas.openxmlformats.org/presentationml/2006/main">
  <p:tag name="AS_UNIQUEID" val="1590"/>
</p:tagLst>
</file>

<file path=ppt/tags/tag1146.xml><?xml version="1.0" encoding="utf-8"?>
<p:tagLst xmlns:a="http://schemas.openxmlformats.org/drawingml/2006/main" xmlns:r="http://schemas.openxmlformats.org/officeDocument/2006/relationships" xmlns:p="http://schemas.openxmlformats.org/presentationml/2006/main">
  <p:tag name="AS_UNIQUEID" val="1591"/>
</p:tagLst>
</file>

<file path=ppt/tags/tag1147.xml><?xml version="1.0" encoding="utf-8"?>
<p:tagLst xmlns:a="http://schemas.openxmlformats.org/drawingml/2006/main" xmlns:r="http://schemas.openxmlformats.org/officeDocument/2006/relationships" xmlns:p="http://schemas.openxmlformats.org/presentationml/2006/main">
  <p:tag name="AS_UNIQUEID" val="1592"/>
</p:tagLst>
</file>

<file path=ppt/tags/tag1148.xml><?xml version="1.0" encoding="utf-8"?>
<p:tagLst xmlns:a="http://schemas.openxmlformats.org/drawingml/2006/main" xmlns:r="http://schemas.openxmlformats.org/officeDocument/2006/relationships" xmlns:p="http://schemas.openxmlformats.org/presentationml/2006/main">
  <p:tag name="AS_UNIQUEID" val="1942"/>
</p:tagLst>
</file>

<file path=ppt/tags/tag1149.xml><?xml version="1.0" encoding="utf-8"?>
<p:tagLst xmlns:a="http://schemas.openxmlformats.org/drawingml/2006/main" xmlns:r="http://schemas.openxmlformats.org/officeDocument/2006/relationships" xmlns:p="http://schemas.openxmlformats.org/presentationml/2006/main">
  <p:tag name="AS_UNIQUEID" val="1584"/>
</p:tagLst>
</file>

<file path=ppt/tags/tag115.xml><?xml version="1.0" encoding="utf-8"?>
<p:tagLst xmlns:a="http://schemas.openxmlformats.org/drawingml/2006/main" xmlns:r="http://schemas.openxmlformats.org/officeDocument/2006/relationships" xmlns:p="http://schemas.openxmlformats.org/presentationml/2006/main">
  <p:tag name="AS_UNIQUEID" val="1835"/>
</p:tagLst>
</file>

<file path=ppt/tags/tag1150.xml><?xml version="1.0" encoding="utf-8"?>
<p:tagLst xmlns:a="http://schemas.openxmlformats.org/drawingml/2006/main" xmlns:r="http://schemas.openxmlformats.org/officeDocument/2006/relationships" xmlns:p="http://schemas.openxmlformats.org/presentationml/2006/main">
  <p:tag name="AS_UNIQUEID" val="1585"/>
</p:tagLst>
</file>

<file path=ppt/tags/tag1151.xml><?xml version="1.0" encoding="utf-8"?>
<p:tagLst xmlns:a="http://schemas.openxmlformats.org/drawingml/2006/main" xmlns:r="http://schemas.openxmlformats.org/officeDocument/2006/relationships" xmlns:p="http://schemas.openxmlformats.org/presentationml/2006/main">
  <p:tag name="AS_UNIQUEID" val="1586"/>
</p:tagLst>
</file>

<file path=ppt/tags/tag1152.xml><?xml version="1.0" encoding="utf-8"?>
<p:tagLst xmlns:a="http://schemas.openxmlformats.org/drawingml/2006/main" xmlns:r="http://schemas.openxmlformats.org/officeDocument/2006/relationships" xmlns:p="http://schemas.openxmlformats.org/presentationml/2006/main">
  <p:tag name="SB_BUILD_SLIDE_GUID" val="e0295359-ac77-4fb6-9bc5-9f7f7dc1b738"/>
</p:tagLst>
</file>

<file path=ppt/tags/tag1153.xml><?xml version="1.0" encoding="utf-8"?>
<p:tagLst xmlns:a="http://schemas.openxmlformats.org/drawingml/2006/main" xmlns:r="http://schemas.openxmlformats.org/officeDocument/2006/relationships" xmlns:p="http://schemas.openxmlformats.org/presentationml/2006/main">
  <p:tag name="AS_UNIQUEID" val="6982"/>
</p:tagLst>
</file>

<file path=ppt/tags/tag1154.xml><?xml version="1.0" encoding="utf-8"?>
<p:tagLst xmlns:a="http://schemas.openxmlformats.org/drawingml/2006/main" xmlns:r="http://schemas.openxmlformats.org/officeDocument/2006/relationships" xmlns:p="http://schemas.openxmlformats.org/presentationml/2006/main">
  <p:tag name="AS_UNIQUEID" val="6983"/>
</p:tagLst>
</file>

<file path=ppt/tags/tag1155.xml><?xml version="1.0" encoding="utf-8"?>
<p:tagLst xmlns:a="http://schemas.openxmlformats.org/drawingml/2006/main" xmlns:r="http://schemas.openxmlformats.org/officeDocument/2006/relationships" xmlns:p="http://schemas.openxmlformats.org/presentationml/2006/main">
  <p:tag name="AS_UNIQUEID" val="6984"/>
</p:tagLst>
</file>

<file path=ppt/tags/tag1156.xml><?xml version="1.0" encoding="utf-8"?>
<p:tagLst xmlns:a="http://schemas.openxmlformats.org/drawingml/2006/main" xmlns:r="http://schemas.openxmlformats.org/officeDocument/2006/relationships" xmlns:p="http://schemas.openxmlformats.org/presentationml/2006/main">
  <p:tag name="AS_UNIQUEID" val="6985"/>
</p:tagLst>
</file>

<file path=ppt/tags/tag1157.xml><?xml version="1.0" encoding="utf-8"?>
<p:tagLst xmlns:a="http://schemas.openxmlformats.org/drawingml/2006/main" xmlns:r="http://schemas.openxmlformats.org/officeDocument/2006/relationships" xmlns:p="http://schemas.openxmlformats.org/presentationml/2006/main">
  <p:tag name="AS_UNIQUEID" val="6986"/>
</p:tagLst>
</file>

<file path=ppt/tags/tag1158.xml><?xml version="1.0" encoding="utf-8"?>
<p:tagLst xmlns:a="http://schemas.openxmlformats.org/drawingml/2006/main" xmlns:r="http://schemas.openxmlformats.org/officeDocument/2006/relationships" xmlns:p="http://schemas.openxmlformats.org/presentationml/2006/main">
  <p:tag name="AS_UNIQUEID" val="6987"/>
</p:tagLst>
</file>

<file path=ppt/tags/tag1159.xml><?xml version="1.0" encoding="utf-8"?>
<p:tagLst xmlns:a="http://schemas.openxmlformats.org/drawingml/2006/main" xmlns:r="http://schemas.openxmlformats.org/officeDocument/2006/relationships" xmlns:p="http://schemas.openxmlformats.org/presentationml/2006/main">
  <p:tag name="AS_UNIQUEID" val="6988"/>
</p:tagLst>
</file>

<file path=ppt/tags/tag116.xml><?xml version="1.0" encoding="utf-8"?>
<p:tagLst xmlns:a="http://schemas.openxmlformats.org/drawingml/2006/main" xmlns:r="http://schemas.openxmlformats.org/officeDocument/2006/relationships" xmlns:p="http://schemas.openxmlformats.org/presentationml/2006/main">
  <p:tag name="AS_UNIQUEID" val="1836"/>
</p:tagLst>
</file>

<file path=ppt/tags/tag1160.xml><?xml version="1.0" encoding="utf-8"?>
<p:tagLst xmlns:a="http://schemas.openxmlformats.org/drawingml/2006/main" xmlns:r="http://schemas.openxmlformats.org/officeDocument/2006/relationships" xmlns:p="http://schemas.openxmlformats.org/presentationml/2006/main">
  <p:tag name="AS_UNIQUEID" val="6989"/>
</p:tagLst>
</file>

<file path=ppt/tags/tag1161.xml><?xml version="1.0" encoding="utf-8"?>
<p:tagLst xmlns:a="http://schemas.openxmlformats.org/drawingml/2006/main" xmlns:r="http://schemas.openxmlformats.org/officeDocument/2006/relationships" xmlns:p="http://schemas.openxmlformats.org/presentationml/2006/main">
  <p:tag name="AS_UNIQUEID" val="6990"/>
</p:tagLst>
</file>

<file path=ppt/tags/tag1162.xml><?xml version="1.0" encoding="utf-8"?>
<p:tagLst xmlns:a="http://schemas.openxmlformats.org/drawingml/2006/main" xmlns:r="http://schemas.openxmlformats.org/officeDocument/2006/relationships" xmlns:p="http://schemas.openxmlformats.org/presentationml/2006/main">
  <p:tag name="AS_UNIQUEID" val="6991"/>
</p:tagLst>
</file>

<file path=ppt/tags/tag1163.xml><?xml version="1.0" encoding="utf-8"?>
<p:tagLst xmlns:a="http://schemas.openxmlformats.org/drawingml/2006/main" xmlns:r="http://schemas.openxmlformats.org/officeDocument/2006/relationships" xmlns:p="http://schemas.openxmlformats.org/presentationml/2006/main">
  <p:tag name="AS_UNIQUEID" val="6978"/>
</p:tagLst>
</file>

<file path=ppt/tags/tag1164.xml><?xml version="1.0" encoding="utf-8"?>
<p:tagLst xmlns:a="http://schemas.openxmlformats.org/drawingml/2006/main" xmlns:r="http://schemas.openxmlformats.org/officeDocument/2006/relationships" xmlns:p="http://schemas.openxmlformats.org/presentationml/2006/main">
  <p:tag name="AS_UNIQUEID" val="6979"/>
</p:tagLst>
</file>

<file path=ppt/tags/tag1165.xml><?xml version="1.0" encoding="utf-8"?>
<p:tagLst xmlns:a="http://schemas.openxmlformats.org/drawingml/2006/main" xmlns:r="http://schemas.openxmlformats.org/officeDocument/2006/relationships" xmlns:p="http://schemas.openxmlformats.org/presentationml/2006/main">
  <p:tag name="AS_UNIQUEID" val="6980"/>
</p:tagLst>
</file>

<file path=ppt/tags/tag1166.xml><?xml version="1.0" encoding="utf-8"?>
<p:tagLst xmlns:a="http://schemas.openxmlformats.org/drawingml/2006/main" xmlns:r="http://schemas.openxmlformats.org/officeDocument/2006/relationships" xmlns:p="http://schemas.openxmlformats.org/presentationml/2006/main">
  <p:tag name="SB_BUILD_SLIDE_GUID" val="1c0cb0a9-42e5-451e-8d17-fa82b874a1ba"/>
</p:tagLst>
</file>

<file path=ppt/tags/tag1167.xml><?xml version="1.0" encoding="utf-8"?>
<p:tagLst xmlns:a="http://schemas.openxmlformats.org/drawingml/2006/main" xmlns:r="http://schemas.openxmlformats.org/officeDocument/2006/relationships" xmlns:p="http://schemas.openxmlformats.org/presentationml/2006/main">
  <p:tag name="AS_UNIQUEID" val="1836"/>
</p:tagLst>
</file>

<file path=ppt/tags/tag1168.xml><?xml version="1.0" encoding="utf-8"?>
<p:tagLst xmlns:a="http://schemas.openxmlformats.org/drawingml/2006/main" xmlns:r="http://schemas.openxmlformats.org/officeDocument/2006/relationships" xmlns:p="http://schemas.openxmlformats.org/presentationml/2006/main">
  <p:tag name="AS_UNIQUEID" val="1837"/>
</p:tagLst>
</file>

<file path=ppt/tags/tag1169.xml><?xml version="1.0" encoding="utf-8"?>
<p:tagLst xmlns:a="http://schemas.openxmlformats.org/drawingml/2006/main" xmlns:r="http://schemas.openxmlformats.org/officeDocument/2006/relationships" xmlns:p="http://schemas.openxmlformats.org/presentationml/2006/main">
  <p:tag name="AS_UNIQUEID" val="1838"/>
</p:tagLst>
</file>

<file path=ppt/tags/tag117.xml><?xml version="1.0" encoding="utf-8"?>
<p:tagLst xmlns:a="http://schemas.openxmlformats.org/drawingml/2006/main" xmlns:r="http://schemas.openxmlformats.org/officeDocument/2006/relationships" xmlns:p="http://schemas.openxmlformats.org/presentationml/2006/main">
  <p:tag name="AS_UNIQUEID" val="1837"/>
</p:tagLst>
</file>

<file path=ppt/tags/tag1170.xml><?xml version="1.0" encoding="utf-8"?>
<p:tagLst xmlns:a="http://schemas.openxmlformats.org/drawingml/2006/main" xmlns:r="http://schemas.openxmlformats.org/officeDocument/2006/relationships" xmlns:p="http://schemas.openxmlformats.org/presentationml/2006/main">
  <p:tag name="AS_UNIQUEID" val="1839"/>
</p:tagLst>
</file>

<file path=ppt/tags/tag1171.xml><?xml version="1.0" encoding="utf-8"?>
<p:tagLst xmlns:a="http://schemas.openxmlformats.org/drawingml/2006/main" xmlns:r="http://schemas.openxmlformats.org/officeDocument/2006/relationships" xmlns:p="http://schemas.openxmlformats.org/presentationml/2006/main">
  <p:tag name="AS_UNIQUEID" val="1846"/>
</p:tagLst>
</file>

<file path=ppt/tags/tag1172.xml><?xml version="1.0" encoding="utf-8"?>
<p:tagLst xmlns:a="http://schemas.openxmlformats.org/drawingml/2006/main" xmlns:r="http://schemas.openxmlformats.org/officeDocument/2006/relationships" xmlns:p="http://schemas.openxmlformats.org/presentationml/2006/main">
  <p:tag name="AS_UNIQUEID" val="1847"/>
</p:tagLst>
</file>

<file path=ppt/tags/tag1173.xml><?xml version="1.0" encoding="utf-8"?>
<p:tagLst xmlns:a="http://schemas.openxmlformats.org/drawingml/2006/main" xmlns:r="http://schemas.openxmlformats.org/officeDocument/2006/relationships" xmlns:p="http://schemas.openxmlformats.org/presentationml/2006/main">
  <p:tag name="AS_UNIQUEID" val="1848"/>
</p:tagLst>
</file>

<file path=ppt/tags/tag1174.xml><?xml version="1.0" encoding="utf-8"?>
<p:tagLst xmlns:a="http://schemas.openxmlformats.org/drawingml/2006/main" xmlns:r="http://schemas.openxmlformats.org/officeDocument/2006/relationships" xmlns:p="http://schemas.openxmlformats.org/presentationml/2006/main">
  <p:tag name="AS_UNIQUEID" val="1849"/>
</p:tagLst>
</file>

<file path=ppt/tags/tag1175.xml><?xml version="1.0" encoding="utf-8"?>
<p:tagLst xmlns:a="http://schemas.openxmlformats.org/drawingml/2006/main" xmlns:r="http://schemas.openxmlformats.org/officeDocument/2006/relationships" xmlns:p="http://schemas.openxmlformats.org/presentationml/2006/main">
  <p:tag name="AS_UNIQUEID" val="1850"/>
</p:tagLst>
</file>

<file path=ppt/tags/tag1176.xml><?xml version="1.0" encoding="utf-8"?>
<p:tagLst xmlns:a="http://schemas.openxmlformats.org/drawingml/2006/main" xmlns:r="http://schemas.openxmlformats.org/officeDocument/2006/relationships" xmlns:p="http://schemas.openxmlformats.org/presentationml/2006/main">
  <p:tag name="AS_UNIQUEID" val="1851"/>
</p:tagLst>
</file>

<file path=ppt/tags/tag1177.xml><?xml version="1.0" encoding="utf-8"?>
<p:tagLst xmlns:a="http://schemas.openxmlformats.org/drawingml/2006/main" xmlns:r="http://schemas.openxmlformats.org/officeDocument/2006/relationships" xmlns:p="http://schemas.openxmlformats.org/presentationml/2006/main">
  <p:tag name="AS_UNIQUEID" val="1852"/>
</p:tagLst>
</file>

<file path=ppt/tags/tag1178.xml><?xml version="1.0" encoding="utf-8"?>
<p:tagLst xmlns:a="http://schemas.openxmlformats.org/drawingml/2006/main" xmlns:r="http://schemas.openxmlformats.org/officeDocument/2006/relationships" xmlns:p="http://schemas.openxmlformats.org/presentationml/2006/main">
  <p:tag name="AS_UNIQUEID" val="1853"/>
</p:tagLst>
</file>

<file path=ppt/tags/tag1179.xml><?xml version="1.0" encoding="utf-8"?>
<p:tagLst xmlns:a="http://schemas.openxmlformats.org/drawingml/2006/main" xmlns:r="http://schemas.openxmlformats.org/officeDocument/2006/relationships" xmlns:p="http://schemas.openxmlformats.org/presentationml/2006/main">
  <p:tag name="AS_UNIQUEID" val="1854"/>
</p:tagLst>
</file>

<file path=ppt/tags/tag118.xml><?xml version="1.0" encoding="utf-8"?>
<p:tagLst xmlns:a="http://schemas.openxmlformats.org/drawingml/2006/main" xmlns:r="http://schemas.openxmlformats.org/officeDocument/2006/relationships" xmlns:p="http://schemas.openxmlformats.org/presentationml/2006/main">
  <p:tag name="AS_UNIQUEID" val="1838"/>
</p:tagLst>
</file>

<file path=ppt/tags/tag1180.xml><?xml version="1.0" encoding="utf-8"?>
<p:tagLst xmlns:a="http://schemas.openxmlformats.org/drawingml/2006/main" xmlns:r="http://schemas.openxmlformats.org/officeDocument/2006/relationships" xmlns:p="http://schemas.openxmlformats.org/presentationml/2006/main">
  <p:tag name="AS_UNIQUEID" val="1855"/>
</p:tagLst>
</file>

<file path=ppt/tags/tag1181.xml><?xml version="1.0" encoding="utf-8"?>
<p:tagLst xmlns:a="http://schemas.openxmlformats.org/drawingml/2006/main" xmlns:r="http://schemas.openxmlformats.org/officeDocument/2006/relationships" xmlns:p="http://schemas.openxmlformats.org/presentationml/2006/main">
  <p:tag name="AS_UNIQUEID" val="1856"/>
</p:tagLst>
</file>

<file path=ppt/tags/tag1182.xml><?xml version="1.0" encoding="utf-8"?>
<p:tagLst xmlns:a="http://schemas.openxmlformats.org/drawingml/2006/main" xmlns:r="http://schemas.openxmlformats.org/officeDocument/2006/relationships" xmlns:p="http://schemas.openxmlformats.org/presentationml/2006/main">
  <p:tag name="AS_UNIQUEID" val="1857"/>
</p:tagLst>
</file>

<file path=ppt/tags/tag1183.xml><?xml version="1.0" encoding="utf-8"?>
<p:tagLst xmlns:a="http://schemas.openxmlformats.org/drawingml/2006/main" xmlns:r="http://schemas.openxmlformats.org/officeDocument/2006/relationships" xmlns:p="http://schemas.openxmlformats.org/presentationml/2006/main">
  <p:tag name="AS_UNIQUEID" val="1858"/>
</p:tagLst>
</file>

<file path=ppt/tags/tag1184.xml><?xml version="1.0" encoding="utf-8"?>
<p:tagLst xmlns:a="http://schemas.openxmlformats.org/drawingml/2006/main" xmlns:r="http://schemas.openxmlformats.org/officeDocument/2006/relationships" xmlns:p="http://schemas.openxmlformats.org/presentationml/2006/main">
  <p:tag name="AS_UNIQUEID" val="1859"/>
</p:tagLst>
</file>

<file path=ppt/tags/tag1185.xml><?xml version="1.0" encoding="utf-8"?>
<p:tagLst xmlns:a="http://schemas.openxmlformats.org/drawingml/2006/main" xmlns:r="http://schemas.openxmlformats.org/officeDocument/2006/relationships" xmlns:p="http://schemas.openxmlformats.org/presentationml/2006/main">
  <p:tag name="AS_UNIQUEID" val="1860"/>
</p:tagLst>
</file>

<file path=ppt/tags/tag1186.xml><?xml version="1.0" encoding="utf-8"?>
<p:tagLst xmlns:a="http://schemas.openxmlformats.org/drawingml/2006/main" xmlns:r="http://schemas.openxmlformats.org/officeDocument/2006/relationships" xmlns:p="http://schemas.openxmlformats.org/presentationml/2006/main">
  <p:tag name="AS_UNIQUEID" val="1861"/>
</p:tagLst>
</file>

<file path=ppt/tags/tag1187.xml><?xml version="1.0" encoding="utf-8"?>
<p:tagLst xmlns:a="http://schemas.openxmlformats.org/drawingml/2006/main" xmlns:r="http://schemas.openxmlformats.org/officeDocument/2006/relationships" xmlns:p="http://schemas.openxmlformats.org/presentationml/2006/main">
  <p:tag name="AS_UNIQUEID" val="1862"/>
</p:tagLst>
</file>

<file path=ppt/tags/tag1188.xml><?xml version="1.0" encoding="utf-8"?>
<p:tagLst xmlns:a="http://schemas.openxmlformats.org/drawingml/2006/main" xmlns:r="http://schemas.openxmlformats.org/officeDocument/2006/relationships" xmlns:p="http://schemas.openxmlformats.org/presentationml/2006/main">
  <p:tag name="AS_UNIQUEID" val="1863"/>
</p:tagLst>
</file>

<file path=ppt/tags/tag1189.xml><?xml version="1.0" encoding="utf-8"?>
<p:tagLst xmlns:a="http://schemas.openxmlformats.org/drawingml/2006/main" xmlns:r="http://schemas.openxmlformats.org/officeDocument/2006/relationships" xmlns:p="http://schemas.openxmlformats.org/presentationml/2006/main">
  <p:tag name="AS_UNIQUEID" val="1864"/>
</p:tagLst>
</file>

<file path=ppt/tags/tag119.xml><?xml version="1.0" encoding="utf-8"?>
<p:tagLst xmlns:a="http://schemas.openxmlformats.org/drawingml/2006/main" xmlns:r="http://schemas.openxmlformats.org/officeDocument/2006/relationships" xmlns:p="http://schemas.openxmlformats.org/presentationml/2006/main">
  <p:tag name="AS_UNIQUEID" val="1839"/>
</p:tagLst>
</file>

<file path=ppt/tags/tag1190.xml><?xml version="1.0" encoding="utf-8"?>
<p:tagLst xmlns:a="http://schemas.openxmlformats.org/drawingml/2006/main" xmlns:r="http://schemas.openxmlformats.org/officeDocument/2006/relationships" xmlns:p="http://schemas.openxmlformats.org/presentationml/2006/main">
  <p:tag name="AS_UNIQUEID" val="1840"/>
</p:tagLst>
</file>

<file path=ppt/tags/tag1191.xml><?xml version="1.0" encoding="utf-8"?>
<p:tagLst xmlns:a="http://schemas.openxmlformats.org/drawingml/2006/main" xmlns:r="http://schemas.openxmlformats.org/officeDocument/2006/relationships" xmlns:p="http://schemas.openxmlformats.org/presentationml/2006/main">
  <p:tag name="AS_UNIQUEID" val="1841"/>
</p:tagLst>
</file>

<file path=ppt/tags/tag1192.xml><?xml version="1.0" encoding="utf-8"?>
<p:tagLst xmlns:a="http://schemas.openxmlformats.org/drawingml/2006/main" xmlns:r="http://schemas.openxmlformats.org/officeDocument/2006/relationships" xmlns:p="http://schemas.openxmlformats.org/presentationml/2006/main">
  <p:tag name="AS_UNIQUEID" val="1842"/>
</p:tagLst>
</file>

<file path=ppt/tags/tag1193.xml><?xml version="1.0" encoding="utf-8"?>
<p:tagLst xmlns:a="http://schemas.openxmlformats.org/drawingml/2006/main" xmlns:r="http://schemas.openxmlformats.org/officeDocument/2006/relationships" xmlns:p="http://schemas.openxmlformats.org/presentationml/2006/main">
  <p:tag name="AS_UNIQUEID" val="1843"/>
</p:tagLst>
</file>

<file path=ppt/tags/tag1194.xml><?xml version="1.0" encoding="utf-8"?>
<p:tagLst xmlns:a="http://schemas.openxmlformats.org/drawingml/2006/main" xmlns:r="http://schemas.openxmlformats.org/officeDocument/2006/relationships" xmlns:p="http://schemas.openxmlformats.org/presentationml/2006/main">
  <p:tag name="AS_UNIQUEID" val="1844"/>
</p:tagLst>
</file>

<file path=ppt/tags/tag1195.xml><?xml version="1.0" encoding="utf-8"?>
<p:tagLst xmlns:a="http://schemas.openxmlformats.org/drawingml/2006/main" xmlns:r="http://schemas.openxmlformats.org/officeDocument/2006/relationships" xmlns:p="http://schemas.openxmlformats.org/presentationml/2006/main">
  <p:tag name="AS_UNIQUEID" val="1845"/>
</p:tagLst>
</file>

<file path=ppt/tags/tag1196.xml><?xml version="1.0" encoding="utf-8"?>
<p:tagLst xmlns:a="http://schemas.openxmlformats.org/drawingml/2006/main" xmlns:r="http://schemas.openxmlformats.org/officeDocument/2006/relationships" xmlns:p="http://schemas.openxmlformats.org/presentationml/2006/main">
  <p:tag name="AS_UNIQUEID" val="1832"/>
</p:tagLst>
</file>

<file path=ppt/tags/tag1197.xml><?xml version="1.0" encoding="utf-8"?>
<p:tagLst xmlns:a="http://schemas.openxmlformats.org/drawingml/2006/main" xmlns:r="http://schemas.openxmlformats.org/officeDocument/2006/relationships" xmlns:p="http://schemas.openxmlformats.org/presentationml/2006/main">
  <p:tag name="AS_UNIQUEID" val="1833"/>
</p:tagLst>
</file>

<file path=ppt/tags/tag1198.xml><?xml version="1.0" encoding="utf-8"?>
<p:tagLst xmlns:a="http://schemas.openxmlformats.org/drawingml/2006/main" xmlns:r="http://schemas.openxmlformats.org/officeDocument/2006/relationships" xmlns:p="http://schemas.openxmlformats.org/presentationml/2006/main">
  <p:tag name="AS_UNIQUEID" val="1834"/>
</p:tagLst>
</file>

<file path=ppt/tags/tag1199.xml><?xml version="1.0" encoding="utf-8"?>
<p:tagLst xmlns:a="http://schemas.openxmlformats.org/drawingml/2006/main" xmlns:r="http://schemas.openxmlformats.org/officeDocument/2006/relationships" xmlns:p="http://schemas.openxmlformats.org/presentationml/2006/main">
  <p:tag name="SB_BUILD_SLIDE_GUID" val="e4586cf4-941e-48eb-b514-1d33d7070f92"/>
</p:tagLst>
</file>

<file path=ppt/tags/tag12.xml><?xml version="1.0" encoding="utf-8"?>
<p:tagLst xmlns:a="http://schemas.openxmlformats.org/drawingml/2006/main" xmlns:r="http://schemas.openxmlformats.org/officeDocument/2006/relationships" xmlns:p="http://schemas.openxmlformats.org/presentationml/2006/main">
  <p:tag name="AS_UNIQUEID" val="1695"/>
</p:tagLst>
</file>

<file path=ppt/tags/tag120.xml><?xml version="1.0" encoding="utf-8"?>
<p:tagLst xmlns:a="http://schemas.openxmlformats.org/drawingml/2006/main" xmlns:r="http://schemas.openxmlformats.org/officeDocument/2006/relationships" xmlns:p="http://schemas.openxmlformats.org/presentationml/2006/main">
  <p:tag name="AS_UNIQUEID" val="1841"/>
</p:tagLst>
</file>

<file path=ppt/tags/tag1200.xml><?xml version="1.0" encoding="utf-8"?>
<p:tagLst xmlns:a="http://schemas.openxmlformats.org/drawingml/2006/main" xmlns:r="http://schemas.openxmlformats.org/officeDocument/2006/relationships" xmlns:p="http://schemas.openxmlformats.org/presentationml/2006/main">
  <p:tag name="AS_UNIQUEID" val="7465"/>
</p:tagLst>
</file>

<file path=ppt/tags/tag1201.xml><?xml version="1.0" encoding="utf-8"?>
<p:tagLst xmlns:a="http://schemas.openxmlformats.org/drawingml/2006/main" xmlns:r="http://schemas.openxmlformats.org/officeDocument/2006/relationships" xmlns:p="http://schemas.openxmlformats.org/presentationml/2006/main">
  <p:tag name="AS_UNIQUEID" val="7466"/>
</p:tagLst>
</file>

<file path=ppt/tags/tag1202.xml><?xml version="1.0" encoding="utf-8"?>
<p:tagLst xmlns:a="http://schemas.openxmlformats.org/drawingml/2006/main" xmlns:r="http://schemas.openxmlformats.org/officeDocument/2006/relationships" xmlns:p="http://schemas.openxmlformats.org/presentationml/2006/main">
  <p:tag name="AS_UNIQUEID" val="6658"/>
</p:tagLst>
</file>

<file path=ppt/tags/tag1203.xml><?xml version="1.0" encoding="utf-8"?>
<p:tagLst xmlns:a="http://schemas.openxmlformats.org/drawingml/2006/main" xmlns:r="http://schemas.openxmlformats.org/officeDocument/2006/relationships" xmlns:p="http://schemas.openxmlformats.org/presentationml/2006/main">
  <p:tag name="AS_UNIQUEID" val="6659"/>
</p:tagLst>
</file>

<file path=ppt/tags/tag1204.xml><?xml version="1.0" encoding="utf-8"?>
<p:tagLst xmlns:a="http://schemas.openxmlformats.org/drawingml/2006/main" xmlns:r="http://schemas.openxmlformats.org/officeDocument/2006/relationships" xmlns:p="http://schemas.openxmlformats.org/presentationml/2006/main">
  <p:tag name="AS_UNIQUEID" val="6660"/>
</p:tagLst>
</file>

<file path=ppt/tags/tag1205.xml><?xml version="1.0" encoding="utf-8"?>
<p:tagLst xmlns:a="http://schemas.openxmlformats.org/drawingml/2006/main" xmlns:r="http://schemas.openxmlformats.org/officeDocument/2006/relationships" xmlns:p="http://schemas.openxmlformats.org/presentationml/2006/main">
  <p:tag name="AS_UNIQUEID" val="6663"/>
</p:tagLst>
</file>

<file path=ppt/tags/tag1206.xml><?xml version="1.0" encoding="utf-8"?>
<p:tagLst xmlns:a="http://schemas.openxmlformats.org/drawingml/2006/main" xmlns:r="http://schemas.openxmlformats.org/officeDocument/2006/relationships" xmlns:p="http://schemas.openxmlformats.org/presentationml/2006/main">
  <p:tag name="AS_UNIQUEID" val="6664"/>
</p:tagLst>
</file>

<file path=ppt/tags/tag1207.xml><?xml version="1.0" encoding="utf-8"?>
<p:tagLst xmlns:a="http://schemas.openxmlformats.org/drawingml/2006/main" xmlns:r="http://schemas.openxmlformats.org/officeDocument/2006/relationships" xmlns:p="http://schemas.openxmlformats.org/presentationml/2006/main">
  <p:tag name="AS_UNIQUEID" val="7467"/>
</p:tagLst>
</file>

<file path=ppt/tags/tag1208.xml><?xml version="1.0" encoding="utf-8"?>
<p:tagLst xmlns:a="http://schemas.openxmlformats.org/drawingml/2006/main" xmlns:r="http://schemas.openxmlformats.org/officeDocument/2006/relationships" xmlns:p="http://schemas.openxmlformats.org/presentationml/2006/main">
  <p:tag name="AS_UNIQUEID" val="6667"/>
</p:tagLst>
</file>

<file path=ppt/tags/tag1209.xml><?xml version="1.0" encoding="utf-8"?>
<p:tagLst xmlns:a="http://schemas.openxmlformats.org/drawingml/2006/main" xmlns:r="http://schemas.openxmlformats.org/officeDocument/2006/relationships" xmlns:p="http://schemas.openxmlformats.org/presentationml/2006/main">
  <p:tag name="AS_UNIQUEID" val="7468"/>
</p:tagLst>
</file>

<file path=ppt/tags/tag121.xml><?xml version="1.0" encoding="utf-8"?>
<p:tagLst xmlns:a="http://schemas.openxmlformats.org/drawingml/2006/main" xmlns:r="http://schemas.openxmlformats.org/officeDocument/2006/relationships" xmlns:p="http://schemas.openxmlformats.org/presentationml/2006/main">
  <p:tag name="AS_UNIQUEID" val="1842"/>
</p:tagLst>
</file>

<file path=ppt/tags/tag1210.xml><?xml version="1.0" encoding="utf-8"?>
<p:tagLst xmlns:a="http://schemas.openxmlformats.org/drawingml/2006/main" xmlns:r="http://schemas.openxmlformats.org/officeDocument/2006/relationships" xmlns:p="http://schemas.openxmlformats.org/presentationml/2006/main">
  <p:tag name="AS_UNIQUEID" val="6656"/>
</p:tagLst>
</file>

<file path=ppt/tags/tag1211.xml><?xml version="1.0" encoding="utf-8"?>
<p:tagLst xmlns:a="http://schemas.openxmlformats.org/drawingml/2006/main" xmlns:r="http://schemas.openxmlformats.org/officeDocument/2006/relationships" xmlns:p="http://schemas.openxmlformats.org/presentationml/2006/main">
  <p:tag name="AS_UNIQUEID" val="6662"/>
</p:tagLst>
</file>

<file path=ppt/tags/tag1212.xml><?xml version="1.0" encoding="utf-8"?>
<p:tagLst xmlns:a="http://schemas.openxmlformats.org/drawingml/2006/main" xmlns:r="http://schemas.openxmlformats.org/officeDocument/2006/relationships" xmlns:p="http://schemas.openxmlformats.org/presentationml/2006/main">
  <p:tag name="AS_UNIQUEID" val="6661"/>
</p:tagLst>
</file>

<file path=ppt/tags/tag1213.xml><?xml version="1.0" encoding="utf-8"?>
<p:tagLst xmlns:a="http://schemas.openxmlformats.org/drawingml/2006/main" xmlns:r="http://schemas.openxmlformats.org/officeDocument/2006/relationships" xmlns:p="http://schemas.openxmlformats.org/presentationml/2006/main">
  <p:tag name="AS_UNIQUEID" val="6665"/>
</p:tagLst>
</file>

<file path=ppt/tags/tag1214.xml><?xml version="1.0" encoding="utf-8"?>
<p:tagLst xmlns:a="http://schemas.openxmlformats.org/drawingml/2006/main" xmlns:r="http://schemas.openxmlformats.org/officeDocument/2006/relationships" xmlns:p="http://schemas.openxmlformats.org/presentationml/2006/main">
  <p:tag name="AS_UNIQUEID" val="6666"/>
</p:tagLst>
</file>

<file path=ppt/tags/tag1215.xml><?xml version="1.0" encoding="utf-8"?>
<p:tagLst xmlns:a="http://schemas.openxmlformats.org/drawingml/2006/main" xmlns:r="http://schemas.openxmlformats.org/officeDocument/2006/relationships" xmlns:p="http://schemas.openxmlformats.org/presentationml/2006/main">
  <p:tag name="AS_UNIQUEID" val="7461"/>
</p:tagLst>
</file>

<file path=ppt/tags/tag1216.xml><?xml version="1.0" encoding="utf-8"?>
<p:tagLst xmlns:a="http://schemas.openxmlformats.org/drawingml/2006/main" xmlns:r="http://schemas.openxmlformats.org/officeDocument/2006/relationships" xmlns:p="http://schemas.openxmlformats.org/presentationml/2006/main">
  <p:tag name="AS_UNIQUEID" val="7462"/>
</p:tagLst>
</file>

<file path=ppt/tags/tag1217.xml><?xml version="1.0" encoding="utf-8"?>
<p:tagLst xmlns:a="http://schemas.openxmlformats.org/drawingml/2006/main" xmlns:r="http://schemas.openxmlformats.org/officeDocument/2006/relationships" xmlns:p="http://schemas.openxmlformats.org/presentationml/2006/main">
  <p:tag name="AS_UNIQUEID" val="7463"/>
</p:tagLst>
</file>

<file path=ppt/tags/tag1218.xml><?xml version="1.0" encoding="utf-8"?>
<p:tagLst xmlns:a="http://schemas.openxmlformats.org/drawingml/2006/main" xmlns:r="http://schemas.openxmlformats.org/officeDocument/2006/relationships" xmlns:p="http://schemas.openxmlformats.org/presentationml/2006/main">
  <p:tag name="SB_BUILD_SLIDE_GUID" val="098ad74c-8c47-44dd-a2ce-66c026be5d7f"/>
</p:tagLst>
</file>

<file path=ppt/tags/tag1219.xml><?xml version="1.0" encoding="utf-8"?>
<p:tagLst xmlns:a="http://schemas.openxmlformats.org/drawingml/2006/main" xmlns:r="http://schemas.openxmlformats.org/officeDocument/2006/relationships" xmlns:p="http://schemas.openxmlformats.org/presentationml/2006/main">
  <p:tag name="AS_UNIQUEID" val="2140"/>
</p:tagLst>
</file>

<file path=ppt/tags/tag122.xml><?xml version="1.0" encoding="utf-8"?>
<p:tagLst xmlns:a="http://schemas.openxmlformats.org/drawingml/2006/main" xmlns:r="http://schemas.openxmlformats.org/officeDocument/2006/relationships" xmlns:p="http://schemas.openxmlformats.org/presentationml/2006/main">
  <p:tag name="AS_UNIQUEID" val="1843"/>
</p:tagLst>
</file>

<file path=ppt/tags/tag1220.xml><?xml version="1.0" encoding="utf-8"?>
<p:tagLst xmlns:a="http://schemas.openxmlformats.org/drawingml/2006/main" xmlns:r="http://schemas.openxmlformats.org/officeDocument/2006/relationships" xmlns:p="http://schemas.openxmlformats.org/presentationml/2006/main">
  <p:tag name="AS_UNIQUEID" val="2135"/>
</p:tagLst>
</file>

<file path=ppt/tags/tag1221.xml><?xml version="1.0" encoding="utf-8"?>
<p:tagLst xmlns:a="http://schemas.openxmlformats.org/drawingml/2006/main" xmlns:r="http://schemas.openxmlformats.org/officeDocument/2006/relationships" xmlns:p="http://schemas.openxmlformats.org/presentationml/2006/main">
  <p:tag name="AS_UNIQUEID" val="2136"/>
</p:tagLst>
</file>

<file path=ppt/tags/tag1222.xml><?xml version="1.0" encoding="utf-8"?>
<p:tagLst xmlns:a="http://schemas.openxmlformats.org/drawingml/2006/main" xmlns:r="http://schemas.openxmlformats.org/officeDocument/2006/relationships" xmlns:p="http://schemas.openxmlformats.org/presentationml/2006/main">
  <p:tag name="AS_UNIQUEID" val="2137"/>
</p:tagLst>
</file>

<file path=ppt/tags/tag1223.xml><?xml version="1.0" encoding="utf-8"?>
<p:tagLst xmlns:a="http://schemas.openxmlformats.org/drawingml/2006/main" xmlns:r="http://schemas.openxmlformats.org/officeDocument/2006/relationships" xmlns:p="http://schemas.openxmlformats.org/presentationml/2006/main">
  <p:tag name="SB_BUILD_SLIDE_GUID" val="8fa5379f-f3ca-4b6a-9df7-21e092d56bba"/>
</p:tagLst>
</file>

<file path=ppt/tags/tag1224.xml><?xml version="1.0" encoding="utf-8"?>
<p:tagLst xmlns:a="http://schemas.openxmlformats.org/drawingml/2006/main" xmlns:r="http://schemas.openxmlformats.org/officeDocument/2006/relationships" xmlns:p="http://schemas.openxmlformats.org/presentationml/2006/main">
  <p:tag name="AS_UNIQUEID" val="6653"/>
</p:tagLst>
</file>

<file path=ppt/tags/tag1225.xml><?xml version="1.0" encoding="utf-8"?>
<p:tagLst xmlns:a="http://schemas.openxmlformats.org/drawingml/2006/main" xmlns:r="http://schemas.openxmlformats.org/officeDocument/2006/relationships" xmlns:p="http://schemas.openxmlformats.org/presentationml/2006/main">
  <p:tag name="AS_UNIQUEID" val="6654"/>
</p:tagLst>
</file>

<file path=ppt/tags/tag1226.xml><?xml version="1.0" encoding="utf-8"?>
<p:tagLst xmlns:a="http://schemas.openxmlformats.org/drawingml/2006/main" xmlns:r="http://schemas.openxmlformats.org/officeDocument/2006/relationships" xmlns:p="http://schemas.openxmlformats.org/presentationml/2006/main">
  <p:tag name="AS_UNIQUEID" val="6655"/>
</p:tagLst>
</file>

<file path=ppt/tags/tag1227.xml><?xml version="1.0" encoding="utf-8"?>
<p:tagLst xmlns:a="http://schemas.openxmlformats.org/drawingml/2006/main" xmlns:r="http://schemas.openxmlformats.org/officeDocument/2006/relationships" xmlns:p="http://schemas.openxmlformats.org/presentationml/2006/main">
  <p:tag name="AS_UNIQUEID" val="7458"/>
</p:tagLst>
</file>

<file path=ppt/tags/tag1228.xml><?xml version="1.0" encoding="utf-8"?>
<p:tagLst xmlns:a="http://schemas.openxmlformats.org/drawingml/2006/main" xmlns:r="http://schemas.openxmlformats.org/officeDocument/2006/relationships" xmlns:p="http://schemas.openxmlformats.org/presentationml/2006/main">
  <p:tag name="AS_UNIQUEID" val="7455"/>
</p:tagLst>
</file>

<file path=ppt/tags/tag1229.xml><?xml version="1.0" encoding="utf-8"?>
<p:tagLst xmlns:a="http://schemas.openxmlformats.org/drawingml/2006/main" xmlns:r="http://schemas.openxmlformats.org/officeDocument/2006/relationships" xmlns:p="http://schemas.openxmlformats.org/presentationml/2006/main">
  <p:tag name="AS_UNIQUEID" val="7456"/>
</p:tagLst>
</file>

<file path=ppt/tags/tag123.xml><?xml version="1.0" encoding="utf-8"?>
<p:tagLst xmlns:a="http://schemas.openxmlformats.org/drawingml/2006/main" xmlns:r="http://schemas.openxmlformats.org/officeDocument/2006/relationships" xmlns:p="http://schemas.openxmlformats.org/presentationml/2006/main">
  <p:tag name="AS_UNIQUEID" val="1844"/>
</p:tagLst>
</file>

<file path=ppt/tags/tag1230.xml><?xml version="1.0" encoding="utf-8"?>
<p:tagLst xmlns:a="http://schemas.openxmlformats.org/drawingml/2006/main" xmlns:r="http://schemas.openxmlformats.org/officeDocument/2006/relationships" xmlns:p="http://schemas.openxmlformats.org/presentationml/2006/main">
  <p:tag name="AS_UNIQUEID" val="7457"/>
</p:tagLst>
</file>

<file path=ppt/tags/tag1231.xml><?xml version="1.0" encoding="utf-8"?>
<p:tagLst xmlns:a="http://schemas.openxmlformats.org/drawingml/2006/main" xmlns:r="http://schemas.openxmlformats.org/officeDocument/2006/relationships" xmlns:p="http://schemas.openxmlformats.org/presentationml/2006/main">
  <p:tag name="SB_BUILD_SLIDE_GUID" val="ca8ff999-25ef-425e-babd-2043edda6427"/>
</p:tagLst>
</file>

<file path=ppt/tags/tag1232.xml><?xml version="1.0" encoding="utf-8"?>
<p:tagLst xmlns:a="http://schemas.openxmlformats.org/drawingml/2006/main" xmlns:r="http://schemas.openxmlformats.org/officeDocument/2006/relationships" xmlns:p="http://schemas.openxmlformats.org/presentationml/2006/main">
  <p:tag name="AS_UNIQUEID" val="2373"/>
</p:tagLst>
</file>

<file path=ppt/tags/tag1233.xml><?xml version="1.0" encoding="utf-8"?>
<p:tagLst xmlns:a="http://schemas.openxmlformats.org/drawingml/2006/main" xmlns:r="http://schemas.openxmlformats.org/officeDocument/2006/relationships" xmlns:p="http://schemas.openxmlformats.org/presentationml/2006/main">
  <p:tag name="AS_UNIQUEID" val="2374"/>
</p:tagLst>
</file>

<file path=ppt/tags/tag1234.xml><?xml version="1.0" encoding="utf-8"?>
<p:tagLst xmlns:a="http://schemas.openxmlformats.org/drawingml/2006/main" xmlns:r="http://schemas.openxmlformats.org/officeDocument/2006/relationships" xmlns:p="http://schemas.openxmlformats.org/presentationml/2006/main">
  <p:tag name="AS_UNIQUEID" val="2375"/>
</p:tagLst>
</file>

<file path=ppt/tags/tag1235.xml><?xml version="1.0" encoding="utf-8"?>
<p:tagLst xmlns:a="http://schemas.openxmlformats.org/drawingml/2006/main" xmlns:r="http://schemas.openxmlformats.org/officeDocument/2006/relationships" xmlns:p="http://schemas.openxmlformats.org/presentationml/2006/main">
  <p:tag name="AS_UNIQUEID" val="2376"/>
</p:tagLst>
</file>

<file path=ppt/tags/tag1236.xml><?xml version="1.0" encoding="utf-8"?>
<p:tagLst xmlns:a="http://schemas.openxmlformats.org/drawingml/2006/main" xmlns:r="http://schemas.openxmlformats.org/officeDocument/2006/relationships" xmlns:p="http://schemas.openxmlformats.org/presentationml/2006/main">
  <p:tag name="AS_UNIQUEID" val="2369"/>
</p:tagLst>
</file>

<file path=ppt/tags/tag1237.xml><?xml version="1.0" encoding="utf-8"?>
<p:tagLst xmlns:a="http://schemas.openxmlformats.org/drawingml/2006/main" xmlns:r="http://schemas.openxmlformats.org/officeDocument/2006/relationships" xmlns:p="http://schemas.openxmlformats.org/presentationml/2006/main">
  <p:tag name="AS_UNIQUEID" val="2370"/>
</p:tagLst>
</file>

<file path=ppt/tags/tag1238.xml><?xml version="1.0" encoding="utf-8"?>
<p:tagLst xmlns:a="http://schemas.openxmlformats.org/drawingml/2006/main" xmlns:r="http://schemas.openxmlformats.org/officeDocument/2006/relationships" xmlns:p="http://schemas.openxmlformats.org/presentationml/2006/main">
  <p:tag name="AS_UNIQUEID" val="2371"/>
</p:tagLst>
</file>

<file path=ppt/tags/tag1239.xml><?xml version="1.0" encoding="utf-8"?>
<p:tagLst xmlns:a="http://schemas.openxmlformats.org/drawingml/2006/main" xmlns:r="http://schemas.openxmlformats.org/officeDocument/2006/relationships" xmlns:p="http://schemas.openxmlformats.org/presentationml/2006/main">
  <p:tag name="SB_BUILD_SLIDE_GUID" val="78c1bcf0-5662-4baf-98df-1521603db0a2"/>
</p:tagLst>
</file>

<file path=ppt/tags/tag124.xml><?xml version="1.0" encoding="utf-8"?>
<p:tagLst xmlns:a="http://schemas.openxmlformats.org/drawingml/2006/main" xmlns:r="http://schemas.openxmlformats.org/officeDocument/2006/relationships" xmlns:p="http://schemas.openxmlformats.org/presentationml/2006/main">
  <p:tag name="AS_UNIQUEID" val="1845"/>
</p:tagLst>
</file>

<file path=ppt/tags/tag1240.xml><?xml version="1.0" encoding="utf-8"?>
<p:tagLst xmlns:a="http://schemas.openxmlformats.org/drawingml/2006/main" xmlns:r="http://schemas.openxmlformats.org/officeDocument/2006/relationships" xmlns:p="http://schemas.openxmlformats.org/presentationml/2006/main">
  <p:tag name="AS_UNIQUEID" val="1571"/>
</p:tagLst>
</file>

<file path=ppt/tags/tag1241.xml><?xml version="1.0" encoding="utf-8"?>
<p:tagLst xmlns:a="http://schemas.openxmlformats.org/drawingml/2006/main" xmlns:r="http://schemas.openxmlformats.org/officeDocument/2006/relationships" xmlns:p="http://schemas.openxmlformats.org/presentationml/2006/main">
  <p:tag name="AS_UNIQUEID" val="1572"/>
</p:tagLst>
</file>

<file path=ppt/tags/tag1242.xml><?xml version="1.0" encoding="utf-8"?>
<p:tagLst xmlns:a="http://schemas.openxmlformats.org/drawingml/2006/main" xmlns:r="http://schemas.openxmlformats.org/officeDocument/2006/relationships" xmlns:p="http://schemas.openxmlformats.org/presentationml/2006/main">
  <p:tag name="AS_UNIQUEID" val="1567"/>
</p:tagLst>
</file>

<file path=ppt/tags/tag1243.xml><?xml version="1.0" encoding="utf-8"?>
<p:tagLst xmlns:a="http://schemas.openxmlformats.org/drawingml/2006/main" xmlns:r="http://schemas.openxmlformats.org/officeDocument/2006/relationships" xmlns:p="http://schemas.openxmlformats.org/presentationml/2006/main">
  <p:tag name="AS_UNIQUEID" val="1568"/>
</p:tagLst>
</file>

<file path=ppt/tags/tag1244.xml><?xml version="1.0" encoding="utf-8"?>
<p:tagLst xmlns:a="http://schemas.openxmlformats.org/drawingml/2006/main" xmlns:r="http://schemas.openxmlformats.org/officeDocument/2006/relationships" xmlns:p="http://schemas.openxmlformats.org/presentationml/2006/main">
  <p:tag name="AS_UNIQUEID" val="1569"/>
</p:tagLst>
</file>

<file path=ppt/tags/tag1245.xml><?xml version="1.0" encoding="utf-8"?>
<p:tagLst xmlns:a="http://schemas.openxmlformats.org/drawingml/2006/main" xmlns:r="http://schemas.openxmlformats.org/officeDocument/2006/relationships" xmlns:p="http://schemas.openxmlformats.org/presentationml/2006/main">
  <p:tag name="SB_BUILD_SLIDE_GUID" val="de992860-2d4a-448e-8722-116b41d2cdd7"/>
</p:tagLst>
</file>

<file path=ppt/tags/tag1246.xml><?xml version="1.0" encoding="utf-8"?>
<p:tagLst xmlns:a="http://schemas.openxmlformats.org/drawingml/2006/main" xmlns:r="http://schemas.openxmlformats.org/officeDocument/2006/relationships" xmlns:p="http://schemas.openxmlformats.org/presentationml/2006/main">
  <p:tag name="AS_UNIQUEID" val="2404"/>
</p:tagLst>
</file>

<file path=ppt/tags/tag1247.xml><?xml version="1.0" encoding="utf-8"?>
<p:tagLst xmlns:a="http://schemas.openxmlformats.org/drawingml/2006/main" xmlns:r="http://schemas.openxmlformats.org/officeDocument/2006/relationships" xmlns:p="http://schemas.openxmlformats.org/presentationml/2006/main">
  <p:tag name="AS_UNIQUEID" val="2405"/>
</p:tagLst>
</file>

<file path=ppt/tags/tag1248.xml><?xml version="1.0" encoding="utf-8"?>
<p:tagLst xmlns:a="http://schemas.openxmlformats.org/drawingml/2006/main" xmlns:r="http://schemas.openxmlformats.org/officeDocument/2006/relationships" xmlns:p="http://schemas.openxmlformats.org/presentationml/2006/main">
  <p:tag name="AS_UNIQUEID" val="2406"/>
</p:tagLst>
</file>

<file path=ppt/tags/tag1249.xml><?xml version="1.0" encoding="utf-8"?>
<p:tagLst xmlns:a="http://schemas.openxmlformats.org/drawingml/2006/main" xmlns:r="http://schemas.openxmlformats.org/officeDocument/2006/relationships" xmlns:p="http://schemas.openxmlformats.org/presentationml/2006/main">
  <p:tag name="AS_UNIQUEID" val="2407"/>
</p:tagLst>
</file>

<file path=ppt/tags/tag125.xml><?xml version="1.0" encoding="utf-8"?>
<p:tagLst xmlns:a="http://schemas.openxmlformats.org/drawingml/2006/main" xmlns:r="http://schemas.openxmlformats.org/officeDocument/2006/relationships" xmlns:p="http://schemas.openxmlformats.org/presentationml/2006/main">
  <p:tag name="AS_UNIQUEID" val="1847"/>
</p:tagLst>
</file>

<file path=ppt/tags/tag1250.xml><?xml version="1.0" encoding="utf-8"?>
<p:tagLst xmlns:a="http://schemas.openxmlformats.org/drawingml/2006/main" xmlns:r="http://schemas.openxmlformats.org/officeDocument/2006/relationships" xmlns:p="http://schemas.openxmlformats.org/presentationml/2006/main">
  <p:tag name="AS_UNIQUEID" val="2400"/>
</p:tagLst>
</file>

<file path=ppt/tags/tag1251.xml><?xml version="1.0" encoding="utf-8"?>
<p:tagLst xmlns:a="http://schemas.openxmlformats.org/drawingml/2006/main" xmlns:r="http://schemas.openxmlformats.org/officeDocument/2006/relationships" xmlns:p="http://schemas.openxmlformats.org/presentationml/2006/main">
  <p:tag name="AS_UNIQUEID" val="2401"/>
</p:tagLst>
</file>

<file path=ppt/tags/tag1252.xml><?xml version="1.0" encoding="utf-8"?>
<p:tagLst xmlns:a="http://schemas.openxmlformats.org/drawingml/2006/main" xmlns:r="http://schemas.openxmlformats.org/officeDocument/2006/relationships" xmlns:p="http://schemas.openxmlformats.org/presentationml/2006/main">
  <p:tag name="AS_UNIQUEID" val="2402"/>
</p:tagLst>
</file>

<file path=ppt/tags/tag1253.xml><?xml version="1.0" encoding="utf-8"?>
<p:tagLst xmlns:a="http://schemas.openxmlformats.org/drawingml/2006/main" xmlns:r="http://schemas.openxmlformats.org/officeDocument/2006/relationships" xmlns:p="http://schemas.openxmlformats.org/presentationml/2006/main">
  <p:tag name="NOPREFERENCE" val="False"/>
  <p:tag name="SB_BUILD_SLIDE_GUID" val="8de76f60-1f3f-47ed-977a-19b87e35a77e"/>
</p:tagLst>
</file>

<file path=ppt/tags/tag1254.xml><?xml version="1.0" encoding="utf-8"?>
<p:tagLst xmlns:a="http://schemas.openxmlformats.org/drawingml/2006/main" xmlns:r="http://schemas.openxmlformats.org/officeDocument/2006/relationships" xmlns:p="http://schemas.openxmlformats.org/presentationml/2006/main">
  <p:tag name="AS_UNIQUEID" val="2836"/>
</p:tagLst>
</file>

<file path=ppt/tags/tag1255.xml><?xml version="1.0" encoding="utf-8"?>
<p:tagLst xmlns:a="http://schemas.openxmlformats.org/drawingml/2006/main" xmlns:r="http://schemas.openxmlformats.org/officeDocument/2006/relationships" xmlns:p="http://schemas.openxmlformats.org/presentationml/2006/main">
  <p:tag name="AS_UNIQUEID" val="2837"/>
</p:tagLst>
</file>

<file path=ppt/tags/tag1256.xml><?xml version="1.0" encoding="utf-8"?>
<p:tagLst xmlns:a="http://schemas.openxmlformats.org/drawingml/2006/main" xmlns:r="http://schemas.openxmlformats.org/officeDocument/2006/relationships" xmlns:p="http://schemas.openxmlformats.org/presentationml/2006/main">
  <p:tag name="AS_UNIQUEID" val="2838"/>
</p:tagLst>
</file>

<file path=ppt/tags/tag1257.xml><?xml version="1.0" encoding="utf-8"?>
<p:tagLst xmlns:a="http://schemas.openxmlformats.org/drawingml/2006/main" xmlns:r="http://schemas.openxmlformats.org/officeDocument/2006/relationships" xmlns:p="http://schemas.openxmlformats.org/presentationml/2006/main">
  <p:tag name="AS_UNIQUEID" val="2839"/>
</p:tagLst>
</file>

<file path=ppt/tags/tag1258.xml><?xml version="1.0" encoding="utf-8"?>
<p:tagLst xmlns:a="http://schemas.openxmlformats.org/drawingml/2006/main" xmlns:r="http://schemas.openxmlformats.org/officeDocument/2006/relationships" xmlns:p="http://schemas.openxmlformats.org/presentationml/2006/main">
  <p:tag name="AS_UNIQUEID" val="2841"/>
</p:tagLst>
</file>

<file path=ppt/tags/tag1259.xml><?xml version="1.0" encoding="utf-8"?>
<p:tagLst xmlns:a="http://schemas.openxmlformats.org/drawingml/2006/main" xmlns:r="http://schemas.openxmlformats.org/officeDocument/2006/relationships" xmlns:p="http://schemas.openxmlformats.org/presentationml/2006/main">
  <p:tag name="AS_UNIQUEID" val="2842"/>
</p:tagLst>
</file>

<file path=ppt/tags/tag126.xml><?xml version="1.0" encoding="utf-8"?>
<p:tagLst xmlns:a="http://schemas.openxmlformats.org/drawingml/2006/main" xmlns:r="http://schemas.openxmlformats.org/officeDocument/2006/relationships" xmlns:p="http://schemas.openxmlformats.org/presentationml/2006/main">
  <p:tag name="AS_UNIQUEID" val="1848"/>
</p:tagLst>
</file>

<file path=ppt/tags/tag1260.xml><?xml version="1.0" encoding="utf-8"?>
<p:tagLst xmlns:a="http://schemas.openxmlformats.org/drawingml/2006/main" xmlns:r="http://schemas.openxmlformats.org/officeDocument/2006/relationships" xmlns:p="http://schemas.openxmlformats.org/presentationml/2006/main">
  <p:tag name="AS_UNIQUEID" val="2832"/>
</p:tagLst>
</file>

<file path=ppt/tags/tag1261.xml><?xml version="1.0" encoding="utf-8"?>
<p:tagLst xmlns:a="http://schemas.openxmlformats.org/drawingml/2006/main" xmlns:r="http://schemas.openxmlformats.org/officeDocument/2006/relationships" xmlns:p="http://schemas.openxmlformats.org/presentationml/2006/main">
  <p:tag name="AS_UNIQUEID" val="2833"/>
</p:tagLst>
</file>

<file path=ppt/tags/tag1262.xml><?xml version="1.0" encoding="utf-8"?>
<p:tagLst xmlns:a="http://schemas.openxmlformats.org/drawingml/2006/main" xmlns:r="http://schemas.openxmlformats.org/officeDocument/2006/relationships" xmlns:p="http://schemas.openxmlformats.org/presentationml/2006/main">
  <p:tag name="AS_UNIQUEID" val="2834"/>
</p:tagLst>
</file>

<file path=ppt/tags/tag1263.xml><?xml version="1.0" encoding="utf-8"?>
<p:tagLst xmlns:a="http://schemas.openxmlformats.org/drawingml/2006/main" xmlns:r="http://schemas.openxmlformats.org/officeDocument/2006/relationships" xmlns:p="http://schemas.openxmlformats.org/presentationml/2006/main">
  <p:tag name="SB_BUILD_SLIDE_GUID" val="f5227b80-c911-4b80-9e1a-827ef0431d09"/>
</p:tagLst>
</file>

<file path=ppt/tags/tag1264.xml><?xml version="1.0" encoding="utf-8"?>
<p:tagLst xmlns:a="http://schemas.openxmlformats.org/drawingml/2006/main" xmlns:r="http://schemas.openxmlformats.org/officeDocument/2006/relationships" xmlns:p="http://schemas.openxmlformats.org/presentationml/2006/main">
  <p:tag name="AS_UNIQUEID" val="6962"/>
</p:tagLst>
</file>

<file path=ppt/tags/tag1265.xml><?xml version="1.0" encoding="utf-8"?>
<p:tagLst xmlns:a="http://schemas.openxmlformats.org/drawingml/2006/main" xmlns:r="http://schemas.openxmlformats.org/officeDocument/2006/relationships" xmlns:p="http://schemas.openxmlformats.org/presentationml/2006/main">
  <p:tag name="AS_UNIQUEID" val="6963"/>
</p:tagLst>
</file>

<file path=ppt/tags/tag1266.xml><?xml version="1.0" encoding="utf-8"?>
<p:tagLst xmlns:a="http://schemas.openxmlformats.org/drawingml/2006/main" xmlns:r="http://schemas.openxmlformats.org/officeDocument/2006/relationships" xmlns:p="http://schemas.openxmlformats.org/presentationml/2006/main">
  <p:tag name="AS_UNIQUEID" val="6964"/>
</p:tagLst>
</file>

<file path=ppt/tags/tag1267.xml><?xml version="1.0" encoding="utf-8"?>
<p:tagLst xmlns:a="http://schemas.openxmlformats.org/drawingml/2006/main" xmlns:r="http://schemas.openxmlformats.org/officeDocument/2006/relationships" xmlns:p="http://schemas.openxmlformats.org/presentationml/2006/main">
  <p:tag name="AS_UNIQUEID" val="6966"/>
</p:tagLst>
</file>

<file path=ppt/tags/tag1268.xml><?xml version="1.0" encoding="utf-8"?>
<p:tagLst xmlns:a="http://schemas.openxmlformats.org/drawingml/2006/main" xmlns:r="http://schemas.openxmlformats.org/officeDocument/2006/relationships" xmlns:p="http://schemas.openxmlformats.org/presentationml/2006/main">
  <p:tag name="AS_UNIQUEID" val="6967"/>
</p:tagLst>
</file>

<file path=ppt/tags/tag1269.xml><?xml version="1.0" encoding="utf-8"?>
<p:tagLst xmlns:a="http://schemas.openxmlformats.org/drawingml/2006/main" xmlns:r="http://schemas.openxmlformats.org/officeDocument/2006/relationships" xmlns:p="http://schemas.openxmlformats.org/presentationml/2006/main">
  <p:tag name="AS_UNIQUEID" val="6968"/>
</p:tagLst>
</file>

<file path=ppt/tags/tag127.xml><?xml version="1.0" encoding="utf-8"?>
<p:tagLst xmlns:a="http://schemas.openxmlformats.org/drawingml/2006/main" xmlns:r="http://schemas.openxmlformats.org/officeDocument/2006/relationships" xmlns:p="http://schemas.openxmlformats.org/presentationml/2006/main">
  <p:tag name="AS_UNIQUEID" val="1849"/>
</p:tagLst>
</file>

<file path=ppt/tags/tag1270.xml><?xml version="1.0" encoding="utf-8"?>
<p:tagLst xmlns:a="http://schemas.openxmlformats.org/drawingml/2006/main" xmlns:r="http://schemas.openxmlformats.org/officeDocument/2006/relationships" xmlns:p="http://schemas.openxmlformats.org/presentationml/2006/main">
  <p:tag name="AS_UNIQUEID" val="6969"/>
</p:tagLst>
</file>

<file path=ppt/tags/tag1271.xml><?xml version="1.0" encoding="utf-8"?>
<p:tagLst xmlns:a="http://schemas.openxmlformats.org/drawingml/2006/main" xmlns:r="http://schemas.openxmlformats.org/officeDocument/2006/relationships" xmlns:p="http://schemas.openxmlformats.org/presentationml/2006/main">
  <p:tag name="AS_UNIQUEID" val="6958"/>
</p:tagLst>
</file>

<file path=ppt/tags/tag1272.xml><?xml version="1.0" encoding="utf-8"?>
<p:tagLst xmlns:a="http://schemas.openxmlformats.org/drawingml/2006/main" xmlns:r="http://schemas.openxmlformats.org/officeDocument/2006/relationships" xmlns:p="http://schemas.openxmlformats.org/presentationml/2006/main">
  <p:tag name="AS_UNIQUEID" val="6959"/>
</p:tagLst>
</file>

<file path=ppt/tags/tag1273.xml><?xml version="1.0" encoding="utf-8"?>
<p:tagLst xmlns:a="http://schemas.openxmlformats.org/drawingml/2006/main" xmlns:r="http://schemas.openxmlformats.org/officeDocument/2006/relationships" xmlns:p="http://schemas.openxmlformats.org/presentationml/2006/main">
  <p:tag name="AS_UNIQUEID" val="6960"/>
</p:tagLst>
</file>

<file path=ppt/tags/tag1274.xml><?xml version="1.0" encoding="utf-8"?>
<p:tagLst xmlns:a="http://schemas.openxmlformats.org/drawingml/2006/main" xmlns:r="http://schemas.openxmlformats.org/officeDocument/2006/relationships" xmlns:p="http://schemas.openxmlformats.org/presentationml/2006/main">
  <p:tag name="SB_BUILD_SLIDE_GUID" val="9ddeb0a7-14a8-4fc6-82b9-f7656790c568"/>
</p:tagLst>
</file>

<file path=ppt/tags/tag1275.xml><?xml version="1.0" encoding="utf-8"?>
<p:tagLst xmlns:a="http://schemas.openxmlformats.org/drawingml/2006/main" xmlns:r="http://schemas.openxmlformats.org/officeDocument/2006/relationships" xmlns:p="http://schemas.openxmlformats.org/presentationml/2006/main">
  <p:tag name="AS_UNIQUEID" val="2900"/>
</p:tagLst>
</file>

<file path=ppt/tags/tag1276.xml><?xml version="1.0" encoding="utf-8"?>
<p:tagLst xmlns:a="http://schemas.openxmlformats.org/drawingml/2006/main" xmlns:r="http://schemas.openxmlformats.org/officeDocument/2006/relationships" xmlns:p="http://schemas.openxmlformats.org/presentationml/2006/main">
  <p:tag name="AS_UNIQUEID" val="2901"/>
</p:tagLst>
</file>

<file path=ppt/tags/tag1277.xml><?xml version="1.0" encoding="utf-8"?>
<p:tagLst xmlns:a="http://schemas.openxmlformats.org/drawingml/2006/main" xmlns:r="http://schemas.openxmlformats.org/officeDocument/2006/relationships" xmlns:p="http://schemas.openxmlformats.org/presentationml/2006/main">
  <p:tag name="AS_UNIQUEID" val="2902"/>
</p:tagLst>
</file>

<file path=ppt/tags/tag1278.xml><?xml version="1.0" encoding="utf-8"?>
<p:tagLst xmlns:a="http://schemas.openxmlformats.org/drawingml/2006/main" xmlns:r="http://schemas.openxmlformats.org/officeDocument/2006/relationships" xmlns:p="http://schemas.openxmlformats.org/presentationml/2006/main">
  <p:tag name="AS_UNIQUEID" val="2903"/>
</p:tagLst>
</file>

<file path=ppt/tags/tag1279.xml><?xml version="1.0" encoding="utf-8"?>
<p:tagLst xmlns:a="http://schemas.openxmlformats.org/drawingml/2006/main" xmlns:r="http://schemas.openxmlformats.org/officeDocument/2006/relationships" xmlns:p="http://schemas.openxmlformats.org/presentationml/2006/main">
  <p:tag name="AS_UNIQUEID" val="2896"/>
</p:tagLst>
</file>

<file path=ppt/tags/tag128.xml><?xml version="1.0" encoding="utf-8"?>
<p:tagLst xmlns:a="http://schemas.openxmlformats.org/drawingml/2006/main" xmlns:r="http://schemas.openxmlformats.org/officeDocument/2006/relationships" xmlns:p="http://schemas.openxmlformats.org/presentationml/2006/main">
  <p:tag name="AS_UNIQUEID" val="1850"/>
</p:tagLst>
</file>

<file path=ppt/tags/tag1280.xml><?xml version="1.0" encoding="utf-8"?>
<p:tagLst xmlns:a="http://schemas.openxmlformats.org/drawingml/2006/main" xmlns:r="http://schemas.openxmlformats.org/officeDocument/2006/relationships" xmlns:p="http://schemas.openxmlformats.org/presentationml/2006/main">
  <p:tag name="AS_UNIQUEID" val="2897"/>
</p:tagLst>
</file>

<file path=ppt/tags/tag1281.xml><?xml version="1.0" encoding="utf-8"?>
<p:tagLst xmlns:a="http://schemas.openxmlformats.org/drawingml/2006/main" xmlns:r="http://schemas.openxmlformats.org/officeDocument/2006/relationships" xmlns:p="http://schemas.openxmlformats.org/presentationml/2006/main">
  <p:tag name="AS_UNIQUEID" val="2898"/>
</p:tagLst>
</file>

<file path=ppt/tags/tag1282.xml><?xml version="1.0" encoding="utf-8"?>
<p:tagLst xmlns:a="http://schemas.openxmlformats.org/drawingml/2006/main" xmlns:r="http://schemas.openxmlformats.org/officeDocument/2006/relationships" xmlns:p="http://schemas.openxmlformats.org/presentationml/2006/main">
  <p:tag name="SB_BUILD_SLIDE_GUID" val="4110d139-8fab-4f10-8e9b-82bb50aeec53"/>
</p:tagLst>
</file>

<file path=ppt/tags/tag1283.xml><?xml version="1.0" encoding="utf-8"?>
<p:tagLst xmlns:a="http://schemas.openxmlformats.org/drawingml/2006/main" xmlns:r="http://schemas.openxmlformats.org/officeDocument/2006/relationships" xmlns:p="http://schemas.openxmlformats.org/presentationml/2006/main">
  <p:tag name="AS_UNIQUEID" val="1900"/>
</p:tagLst>
</file>

<file path=ppt/tags/tag1284.xml><?xml version="1.0" encoding="utf-8"?>
<p:tagLst xmlns:a="http://schemas.openxmlformats.org/drawingml/2006/main" xmlns:r="http://schemas.openxmlformats.org/officeDocument/2006/relationships" xmlns:p="http://schemas.openxmlformats.org/presentationml/2006/main">
  <p:tag name="AS_UNIQUEID" val="1901"/>
</p:tagLst>
</file>

<file path=ppt/tags/tag1285.xml><?xml version="1.0" encoding="utf-8"?>
<p:tagLst xmlns:a="http://schemas.openxmlformats.org/drawingml/2006/main" xmlns:r="http://schemas.openxmlformats.org/officeDocument/2006/relationships" xmlns:p="http://schemas.openxmlformats.org/presentationml/2006/main">
  <p:tag name="AS_UNIQUEID" val="1903"/>
</p:tagLst>
</file>

<file path=ppt/tags/tag1286.xml><?xml version="1.0" encoding="utf-8"?>
<p:tagLst xmlns:a="http://schemas.openxmlformats.org/drawingml/2006/main" xmlns:r="http://schemas.openxmlformats.org/officeDocument/2006/relationships" xmlns:p="http://schemas.openxmlformats.org/presentationml/2006/main">
  <p:tag name="AS_UNIQUEID" val="1904"/>
</p:tagLst>
</file>

<file path=ppt/tags/tag1287.xml><?xml version="1.0" encoding="utf-8"?>
<p:tagLst xmlns:a="http://schemas.openxmlformats.org/drawingml/2006/main" xmlns:r="http://schemas.openxmlformats.org/officeDocument/2006/relationships" xmlns:p="http://schemas.openxmlformats.org/presentationml/2006/main">
  <p:tag name="AS_UNIQUEID" val="1896"/>
</p:tagLst>
</file>

<file path=ppt/tags/tag1288.xml><?xml version="1.0" encoding="utf-8"?>
<p:tagLst xmlns:a="http://schemas.openxmlformats.org/drawingml/2006/main" xmlns:r="http://schemas.openxmlformats.org/officeDocument/2006/relationships" xmlns:p="http://schemas.openxmlformats.org/presentationml/2006/main">
  <p:tag name="AS_UNIQUEID" val="1897"/>
</p:tagLst>
</file>

<file path=ppt/tags/tag1289.xml><?xml version="1.0" encoding="utf-8"?>
<p:tagLst xmlns:a="http://schemas.openxmlformats.org/drawingml/2006/main" xmlns:r="http://schemas.openxmlformats.org/officeDocument/2006/relationships" xmlns:p="http://schemas.openxmlformats.org/presentationml/2006/main">
  <p:tag name="AS_UNIQUEID" val="1898"/>
</p:tagLst>
</file>

<file path=ppt/tags/tag129.xml><?xml version="1.0" encoding="utf-8"?>
<p:tagLst xmlns:a="http://schemas.openxmlformats.org/drawingml/2006/main" xmlns:r="http://schemas.openxmlformats.org/officeDocument/2006/relationships" xmlns:p="http://schemas.openxmlformats.org/presentationml/2006/main">
  <p:tag name="AS_UNIQUEID" val="1851"/>
</p:tagLst>
</file>

<file path=ppt/tags/tag1290.xml><?xml version="1.0" encoding="utf-8"?>
<p:tagLst xmlns:a="http://schemas.openxmlformats.org/drawingml/2006/main" xmlns:r="http://schemas.openxmlformats.org/officeDocument/2006/relationships" xmlns:p="http://schemas.openxmlformats.org/presentationml/2006/main">
  <p:tag name="SB_BUILD_SLIDE_GUID" val="098ad74c-8c47-44dd-a2ce-66c026be5d7f"/>
</p:tagLst>
</file>

<file path=ppt/tags/tag1291.xml><?xml version="1.0" encoding="utf-8"?>
<p:tagLst xmlns:a="http://schemas.openxmlformats.org/drawingml/2006/main" xmlns:r="http://schemas.openxmlformats.org/officeDocument/2006/relationships" xmlns:p="http://schemas.openxmlformats.org/presentationml/2006/main">
  <p:tag name="AS_UNIQUEID" val="2140"/>
</p:tagLst>
</file>

<file path=ppt/tags/tag1292.xml><?xml version="1.0" encoding="utf-8"?>
<p:tagLst xmlns:a="http://schemas.openxmlformats.org/drawingml/2006/main" xmlns:r="http://schemas.openxmlformats.org/officeDocument/2006/relationships" xmlns:p="http://schemas.openxmlformats.org/presentationml/2006/main">
  <p:tag name="AS_UNIQUEID" val="2135"/>
</p:tagLst>
</file>

<file path=ppt/tags/tag1293.xml><?xml version="1.0" encoding="utf-8"?>
<p:tagLst xmlns:a="http://schemas.openxmlformats.org/drawingml/2006/main" xmlns:r="http://schemas.openxmlformats.org/officeDocument/2006/relationships" xmlns:p="http://schemas.openxmlformats.org/presentationml/2006/main">
  <p:tag name="AS_UNIQUEID" val="2136"/>
</p:tagLst>
</file>

<file path=ppt/tags/tag1294.xml><?xml version="1.0" encoding="utf-8"?>
<p:tagLst xmlns:a="http://schemas.openxmlformats.org/drawingml/2006/main" xmlns:r="http://schemas.openxmlformats.org/officeDocument/2006/relationships" xmlns:p="http://schemas.openxmlformats.org/presentationml/2006/main">
  <p:tag name="AS_UNIQUEID" val="2137"/>
</p:tagLst>
</file>

<file path=ppt/tags/tag1295.xml><?xml version="1.0" encoding="utf-8"?>
<p:tagLst xmlns:a="http://schemas.openxmlformats.org/drawingml/2006/main" xmlns:r="http://schemas.openxmlformats.org/officeDocument/2006/relationships" xmlns:p="http://schemas.openxmlformats.org/presentationml/2006/main">
  <p:tag name="SB_BUILD_SLIDE_GUID" val="74a759f3-351a-43a9-9178-c586ebcabcf9"/>
</p:tagLst>
</file>

<file path=ppt/tags/tag1296.xml><?xml version="1.0" encoding="utf-8"?>
<p:tagLst xmlns:a="http://schemas.openxmlformats.org/drawingml/2006/main" xmlns:r="http://schemas.openxmlformats.org/officeDocument/2006/relationships" xmlns:p="http://schemas.openxmlformats.org/presentationml/2006/main">
  <p:tag name="AS_UNIQUEID" val="35"/>
</p:tagLst>
</file>

<file path=ppt/tags/tag1297.xml><?xml version="1.0" encoding="utf-8"?>
<p:tagLst xmlns:a="http://schemas.openxmlformats.org/drawingml/2006/main" xmlns:r="http://schemas.openxmlformats.org/officeDocument/2006/relationships" xmlns:p="http://schemas.openxmlformats.org/presentationml/2006/main">
  <p:tag name="AS_UNIQUEID" val="36"/>
</p:tagLst>
</file>

<file path=ppt/tags/tag1298.xml><?xml version="1.0" encoding="utf-8"?>
<p:tagLst xmlns:a="http://schemas.openxmlformats.org/drawingml/2006/main" xmlns:r="http://schemas.openxmlformats.org/officeDocument/2006/relationships" xmlns:p="http://schemas.openxmlformats.org/presentationml/2006/main">
  <p:tag name="AS_UNIQUEID" val="40"/>
</p:tagLst>
</file>

<file path=ppt/tags/tag1299.xml><?xml version="1.0" encoding="utf-8"?>
<p:tagLst xmlns:a="http://schemas.openxmlformats.org/drawingml/2006/main" xmlns:r="http://schemas.openxmlformats.org/officeDocument/2006/relationships" xmlns:p="http://schemas.openxmlformats.org/presentationml/2006/main">
  <p:tag name="AS_UNIQUEID" val="32"/>
</p:tagLst>
</file>

<file path=ppt/tags/tag13.xml><?xml version="1.0" encoding="utf-8"?>
<p:tagLst xmlns:a="http://schemas.openxmlformats.org/drawingml/2006/main" xmlns:r="http://schemas.openxmlformats.org/officeDocument/2006/relationships" xmlns:p="http://schemas.openxmlformats.org/presentationml/2006/main">
  <p:tag name="AS_UNIQUEID" val="1696"/>
</p:tagLst>
</file>

<file path=ppt/tags/tag130.xml><?xml version="1.0" encoding="utf-8"?>
<p:tagLst xmlns:a="http://schemas.openxmlformats.org/drawingml/2006/main" xmlns:r="http://schemas.openxmlformats.org/officeDocument/2006/relationships" xmlns:p="http://schemas.openxmlformats.org/presentationml/2006/main">
  <p:tag name="AS_UNIQUEID" val="1853"/>
</p:tagLst>
</file>

<file path=ppt/tags/tag1300.xml><?xml version="1.0" encoding="utf-8"?>
<p:tagLst xmlns:a="http://schemas.openxmlformats.org/drawingml/2006/main" xmlns:r="http://schemas.openxmlformats.org/officeDocument/2006/relationships" xmlns:p="http://schemas.openxmlformats.org/presentationml/2006/main">
  <p:tag name="AS_UNIQUEID" val="7452"/>
</p:tagLst>
</file>

<file path=ppt/tags/tag1301.xml><?xml version="1.0" encoding="utf-8"?>
<p:tagLst xmlns:a="http://schemas.openxmlformats.org/drawingml/2006/main" xmlns:r="http://schemas.openxmlformats.org/officeDocument/2006/relationships" xmlns:p="http://schemas.openxmlformats.org/presentationml/2006/main">
  <p:tag name="AS_UNIQUEID" val="24"/>
</p:tagLst>
</file>

<file path=ppt/tags/tag1302.xml><?xml version="1.0" encoding="utf-8"?>
<p:tagLst xmlns:a="http://schemas.openxmlformats.org/drawingml/2006/main" xmlns:r="http://schemas.openxmlformats.org/officeDocument/2006/relationships" xmlns:p="http://schemas.openxmlformats.org/presentationml/2006/main">
  <p:tag name="AS_UNIQUEID" val="27"/>
</p:tagLst>
</file>

<file path=ppt/tags/tag1303.xml><?xml version="1.0" encoding="utf-8"?>
<p:tagLst xmlns:a="http://schemas.openxmlformats.org/drawingml/2006/main" xmlns:r="http://schemas.openxmlformats.org/officeDocument/2006/relationships" xmlns:p="http://schemas.openxmlformats.org/presentationml/2006/main">
  <p:tag name="AS_UNIQUEID" val="148"/>
</p:tagLst>
</file>

<file path=ppt/tags/tag1304.xml><?xml version="1.0" encoding="utf-8"?>
<p:tagLst xmlns:a="http://schemas.openxmlformats.org/drawingml/2006/main" xmlns:r="http://schemas.openxmlformats.org/officeDocument/2006/relationships" xmlns:p="http://schemas.openxmlformats.org/presentationml/2006/main">
  <p:tag name="AS_UNIQUEID" val="7453"/>
</p:tagLst>
</file>

<file path=ppt/tags/tag1305.xml><?xml version="1.0" encoding="utf-8"?>
<p:tagLst xmlns:a="http://schemas.openxmlformats.org/drawingml/2006/main" xmlns:r="http://schemas.openxmlformats.org/officeDocument/2006/relationships" xmlns:p="http://schemas.openxmlformats.org/presentationml/2006/main">
  <p:tag name="AS_UNIQUEID" val="29"/>
</p:tagLst>
</file>

<file path=ppt/tags/tag1306.xml><?xml version="1.0" encoding="utf-8"?>
<p:tagLst xmlns:a="http://schemas.openxmlformats.org/drawingml/2006/main" xmlns:r="http://schemas.openxmlformats.org/officeDocument/2006/relationships" xmlns:p="http://schemas.openxmlformats.org/presentationml/2006/main">
  <p:tag name="AS_UNIQUEID" val="30"/>
</p:tagLst>
</file>

<file path=ppt/tags/tag1307.xml><?xml version="1.0" encoding="utf-8"?>
<p:tagLst xmlns:a="http://schemas.openxmlformats.org/drawingml/2006/main" xmlns:r="http://schemas.openxmlformats.org/officeDocument/2006/relationships" xmlns:p="http://schemas.openxmlformats.org/presentationml/2006/main">
  <p:tag name="AS_UNIQUEID" val="31"/>
</p:tagLst>
</file>

<file path=ppt/tags/tag131.xml><?xml version="1.0" encoding="utf-8"?>
<p:tagLst xmlns:a="http://schemas.openxmlformats.org/drawingml/2006/main" xmlns:r="http://schemas.openxmlformats.org/officeDocument/2006/relationships" xmlns:p="http://schemas.openxmlformats.org/presentationml/2006/main">
  <p:tag name="AS_UNIQUEID" val="1854"/>
</p:tagLst>
</file>

<file path=ppt/tags/tag132.xml><?xml version="1.0" encoding="utf-8"?>
<p:tagLst xmlns:a="http://schemas.openxmlformats.org/drawingml/2006/main" xmlns:r="http://schemas.openxmlformats.org/officeDocument/2006/relationships" xmlns:p="http://schemas.openxmlformats.org/presentationml/2006/main">
  <p:tag name="AS_UNIQUEID" val="1855"/>
</p:tagLst>
</file>

<file path=ppt/tags/tag133.xml><?xml version="1.0" encoding="utf-8"?>
<p:tagLst xmlns:a="http://schemas.openxmlformats.org/drawingml/2006/main" xmlns:r="http://schemas.openxmlformats.org/officeDocument/2006/relationships" xmlns:p="http://schemas.openxmlformats.org/presentationml/2006/main">
  <p:tag name="AS_UNIQUEID" val="1856"/>
</p:tagLst>
</file>

<file path=ppt/tags/tag134.xml><?xml version="1.0" encoding="utf-8"?>
<p:tagLst xmlns:a="http://schemas.openxmlformats.org/drawingml/2006/main" xmlns:r="http://schemas.openxmlformats.org/officeDocument/2006/relationships" xmlns:p="http://schemas.openxmlformats.org/presentationml/2006/main">
  <p:tag name="AS_UNIQUEID" val="1857"/>
</p:tagLst>
</file>

<file path=ppt/tags/tag135.xml><?xml version="1.0" encoding="utf-8"?>
<p:tagLst xmlns:a="http://schemas.openxmlformats.org/drawingml/2006/main" xmlns:r="http://schemas.openxmlformats.org/officeDocument/2006/relationships" xmlns:p="http://schemas.openxmlformats.org/presentationml/2006/main">
  <p:tag name="AS_UNIQUEID" val="1859"/>
</p:tagLst>
</file>

<file path=ppt/tags/tag136.xml><?xml version="1.0" encoding="utf-8"?>
<p:tagLst xmlns:a="http://schemas.openxmlformats.org/drawingml/2006/main" xmlns:r="http://schemas.openxmlformats.org/officeDocument/2006/relationships" xmlns:p="http://schemas.openxmlformats.org/presentationml/2006/main">
  <p:tag name="AS_UNIQUEID" val="1860"/>
</p:tagLst>
</file>

<file path=ppt/tags/tag137.xml><?xml version="1.0" encoding="utf-8"?>
<p:tagLst xmlns:a="http://schemas.openxmlformats.org/drawingml/2006/main" xmlns:r="http://schemas.openxmlformats.org/officeDocument/2006/relationships" xmlns:p="http://schemas.openxmlformats.org/presentationml/2006/main">
  <p:tag name="AS_UNIQUEID" val="1861"/>
</p:tagLst>
</file>

<file path=ppt/tags/tag138.xml><?xml version="1.0" encoding="utf-8"?>
<p:tagLst xmlns:a="http://schemas.openxmlformats.org/drawingml/2006/main" xmlns:r="http://schemas.openxmlformats.org/officeDocument/2006/relationships" xmlns:p="http://schemas.openxmlformats.org/presentationml/2006/main">
  <p:tag name="AS_UNIQUEID" val="1862"/>
</p:tagLst>
</file>

<file path=ppt/tags/tag139.xml><?xml version="1.0" encoding="utf-8"?>
<p:tagLst xmlns:a="http://schemas.openxmlformats.org/drawingml/2006/main" xmlns:r="http://schemas.openxmlformats.org/officeDocument/2006/relationships" xmlns:p="http://schemas.openxmlformats.org/presentationml/2006/main">
  <p:tag name="AS_UNIQUEID" val="1864"/>
</p:tagLst>
</file>

<file path=ppt/tags/tag14.xml><?xml version="1.0" encoding="utf-8"?>
<p:tagLst xmlns:a="http://schemas.openxmlformats.org/drawingml/2006/main" xmlns:r="http://schemas.openxmlformats.org/officeDocument/2006/relationships" xmlns:p="http://schemas.openxmlformats.org/presentationml/2006/main">
  <p:tag name="AS_UNIQUEID" val="1697"/>
</p:tagLst>
</file>

<file path=ppt/tags/tag140.xml><?xml version="1.0" encoding="utf-8"?>
<p:tagLst xmlns:a="http://schemas.openxmlformats.org/drawingml/2006/main" xmlns:r="http://schemas.openxmlformats.org/officeDocument/2006/relationships" xmlns:p="http://schemas.openxmlformats.org/presentationml/2006/main">
  <p:tag name="AS_UNIQUEID" val="2019"/>
</p:tagLst>
</file>

<file path=ppt/tags/tag141.xml><?xml version="1.0" encoding="utf-8"?>
<p:tagLst xmlns:a="http://schemas.openxmlformats.org/drawingml/2006/main" xmlns:r="http://schemas.openxmlformats.org/officeDocument/2006/relationships" xmlns:p="http://schemas.openxmlformats.org/presentationml/2006/main">
  <p:tag name="AS_UNIQUEID" val="2020"/>
</p:tagLst>
</file>

<file path=ppt/tags/tag142.xml><?xml version="1.0" encoding="utf-8"?>
<p:tagLst xmlns:a="http://schemas.openxmlformats.org/drawingml/2006/main" xmlns:r="http://schemas.openxmlformats.org/officeDocument/2006/relationships" xmlns:p="http://schemas.openxmlformats.org/presentationml/2006/main">
  <p:tag name="AS_UNIQUEID" val="2021"/>
</p:tagLst>
</file>

<file path=ppt/tags/tag143.xml><?xml version="1.0" encoding="utf-8"?>
<p:tagLst xmlns:a="http://schemas.openxmlformats.org/drawingml/2006/main" xmlns:r="http://schemas.openxmlformats.org/officeDocument/2006/relationships" xmlns:p="http://schemas.openxmlformats.org/presentationml/2006/main">
  <p:tag name="AS_UNIQUEID" val="2022"/>
</p:tagLst>
</file>

<file path=ppt/tags/tag144.xml><?xml version="1.0" encoding="utf-8"?>
<p:tagLst xmlns:a="http://schemas.openxmlformats.org/drawingml/2006/main" xmlns:r="http://schemas.openxmlformats.org/officeDocument/2006/relationships" xmlns:p="http://schemas.openxmlformats.org/presentationml/2006/main">
  <p:tag name="AS_UNIQUEID" val="2023"/>
</p:tagLst>
</file>

<file path=ppt/tags/tag145.xml><?xml version="1.0" encoding="utf-8"?>
<p:tagLst xmlns:a="http://schemas.openxmlformats.org/drawingml/2006/main" xmlns:r="http://schemas.openxmlformats.org/officeDocument/2006/relationships" xmlns:p="http://schemas.openxmlformats.org/presentationml/2006/main">
  <p:tag name="AS_UNIQUEID" val="2024"/>
</p:tagLst>
</file>

<file path=ppt/tags/tag146.xml><?xml version="1.0" encoding="utf-8"?>
<p:tagLst xmlns:a="http://schemas.openxmlformats.org/drawingml/2006/main" xmlns:r="http://schemas.openxmlformats.org/officeDocument/2006/relationships" xmlns:p="http://schemas.openxmlformats.org/presentationml/2006/main">
  <p:tag name="AS_UNIQUEID" val="2025"/>
</p:tagLst>
</file>

<file path=ppt/tags/tag147.xml><?xml version="1.0" encoding="utf-8"?>
<p:tagLst xmlns:a="http://schemas.openxmlformats.org/drawingml/2006/main" xmlns:r="http://schemas.openxmlformats.org/officeDocument/2006/relationships" xmlns:p="http://schemas.openxmlformats.org/presentationml/2006/main">
  <p:tag name="AS_UNIQUEID" val="1944"/>
</p:tagLst>
</file>

<file path=ppt/tags/tag148.xml><?xml version="1.0" encoding="utf-8"?>
<p:tagLst xmlns:a="http://schemas.openxmlformats.org/drawingml/2006/main" xmlns:r="http://schemas.openxmlformats.org/officeDocument/2006/relationships" xmlns:p="http://schemas.openxmlformats.org/presentationml/2006/main">
  <p:tag name="AS_UNIQUEID" val="1945"/>
</p:tagLst>
</file>

<file path=ppt/tags/tag149.xml><?xml version="1.0" encoding="utf-8"?>
<p:tagLst xmlns:a="http://schemas.openxmlformats.org/drawingml/2006/main" xmlns:r="http://schemas.openxmlformats.org/officeDocument/2006/relationships" xmlns:p="http://schemas.openxmlformats.org/presentationml/2006/main">
  <p:tag name="AS_UNIQUEID" val="1946"/>
</p:tagLst>
</file>

<file path=ppt/tags/tag15.xml><?xml version="1.0" encoding="utf-8"?>
<p:tagLst xmlns:a="http://schemas.openxmlformats.org/drawingml/2006/main" xmlns:r="http://schemas.openxmlformats.org/officeDocument/2006/relationships" xmlns:p="http://schemas.openxmlformats.org/presentationml/2006/main">
  <p:tag name="AS_UNIQUEID" val="1698"/>
</p:tagLst>
</file>

<file path=ppt/tags/tag150.xml><?xml version="1.0" encoding="utf-8"?>
<p:tagLst xmlns:a="http://schemas.openxmlformats.org/drawingml/2006/main" xmlns:r="http://schemas.openxmlformats.org/officeDocument/2006/relationships" xmlns:p="http://schemas.openxmlformats.org/presentationml/2006/main">
  <p:tag name="AS_UNIQUEID" val="1947"/>
</p:tagLst>
</file>

<file path=ppt/tags/tag151.xml><?xml version="1.0" encoding="utf-8"?>
<p:tagLst xmlns:a="http://schemas.openxmlformats.org/drawingml/2006/main" xmlns:r="http://schemas.openxmlformats.org/officeDocument/2006/relationships" xmlns:p="http://schemas.openxmlformats.org/presentationml/2006/main">
  <p:tag name="AS_UNIQUEID" val="1948"/>
</p:tagLst>
</file>

<file path=ppt/tags/tag152.xml><?xml version="1.0" encoding="utf-8"?>
<p:tagLst xmlns:a="http://schemas.openxmlformats.org/drawingml/2006/main" xmlns:r="http://schemas.openxmlformats.org/officeDocument/2006/relationships" xmlns:p="http://schemas.openxmlformats.org/presentationml/2006/main">
  <p:tag name="AS_UNIQUEID" val="1950"/>
</p:tagLst>
</file>

<file path=ppt/tags/tag153.xml><?xml version="1.0" encoding="utf-8"?>
<p:tagLst xmlns:a="http://schemas.openxmlformats.org/drawingml/2006/main" xmlns:r="http://schemas.openxmlformats.org/officeDocument/2006/relationships" xmlns:p="http://schemas.openxmlformats.org/presentationml/2006/main">
  <p:tag name="AS_UNIQUEID" val="1951"/>
</p:tagLst>
</file>

<file path=ppt/tags/tag154.xml><?xml version="1.0" encoding="utf-8"?>
<p:tagLst xmlns:a="http://schemas.openxmlformats.org/drawingml/2006/main" xmlns:r="http://schemas.openxmlformats.org/officeDocument/2006/relationships" xmlns:p="http://schemas.openxmlformats.org/presentationml/2006/main">
  <p:tag name="AS_UNIQUEID" val="1952"/>
</p:tagLst>
</file>

<file path=ppt/tags/tag155.xml><?xml version="1.0" encoding="utf-8"?>
<p:tagLst xmlns:a="http://schemas.openxmlformats.org/drawingml/2006/main" xmlns:r="http://schemas.openxmlformats.org/officeDocument/2006/relationships" xmlns:p="http://schemas.openxmlformats.org/presentationml/2006/main">
  <p:tag name="AS_UNIQUEID" val="1953"/>
</p:tagLst>
</file>

<file path=ppt/tags/tag156.xml><?xml version="1.0" encoding="utf-8"?>
<p:tagLst xmlns:a="http://schemas.openxmlformats.org/drawingml/2006/main" xmlns:r="http://schemas.openxmlformats.org/officeDocument/2006/relationships" xmlns:p="http://schemas.openxmlformats.org/presentationml/2006/main">
  <p:tag name="AS_UNIQUEID" val="1954"/>
</p:tagLst>
</file>

<file path=ppt/tags/tag157.xml><?xml version="1.0" encoding="utf-8"?>
<p:tagLst xmlns:a="http://schemas.openxmlformats.org/drawingml/2006/main" xmlns:r="http://schemas.openxmlformats.org/officeDocument/2006/relationships" xmlns:p="http://schemas.openxmlformats.org/presentationml/2006/main">
  <p:tag name="AS_UNIQUEID" val="1956"/>
</p:tagLst>
</file>

<file path=ppt/tags/tag158.xml><?xml version="1.0" encoding="utf-8"?>
<p:tagLst xmlns:a="http://schemas.openxmlformats.org/drawingml/2006/main" xmlns:r="http://schemas.openxmlformats.org/officeDocument/2006/relationships" xmlns:p="http://schemas.openxmlformats.org/presentationml/2006/main">
  <p:tag name="AS_UNIQUEID" val="1957"/>
</p:tagLst>
</file>

<file path=ppt/tags/tag159.xml><?xml version="1.0" encoding="utf-8"?>
<p:tagLst xmlns:a="http://schemas.openxmlformats.org/drawingml/2006/main" xmlns:r="http://schemas.openxmlformats.org/officeDocument/2006/relationships" xmlns:p="http://schemas.openxmlformats.org/presentationml/2006/main">
  <p:tag name="AS_UNIQUEID" val="1958"/>
</p:tagLst>
</file>

<file path=ppt/tags/tag16.xml><?xml version="1.0" encoding="utf-8"?>
<p:tagLst xmlns:a="http://schemas.openxmlformats.org/drawingml/2006/main" xmlns:r="http://schemas.openxmlformats.org/officeDocument/2006/relationships" xmlns:p="http://schemas.openxmlformats.org/presentationml/2006/main">
  <p:tag name="AS_UNIQUEID" val="1699"/>
</p:tagLst>
</file>

<file path=ppt/tags/tag160.xml><?xml version="1.0" encoding="utf-8"?>
<p:tagLst xmlns:a="http://schemas.openxmlformats.org/drawingml/2006/main" xmlns:r="http://schemas.openxmlformats.org/officeDocument/2006/relationships" xmlns:p="http://schemas.openxmlformats.org/presentationml/2006/main">
  <p:tag name="AS_UNIQUEID" val="1959"/>
</p:tagLst>
</file>

<file path=ppt/tags/tag161.xml><?xml version="1.0" encoding="utf-8"?>
<p:tagLst xmlns:a="http://schemas.openxmlformats.org/drawingml/2006/main" xmlns:r="http://schemas.openxmlformats.org/officeDocument/2006/relationships" xmlns:p="http://schemas.openxmlformats.org/presentationml/2006/main">
  <p:tag name="AS_UNIQUEID" val="1960"/>
</p:tagLst>
</file>

<file path=ppt/tags/tag162.xml><?xml version="1.0" encoding="utf-8"?>
<p:tagLst xmlns:a="http://schemas.openxmlformats.org/drawingml/2006/main" xmlns:r="http://schemas.openxmlformats.org/officeDocument/2006/relationships" xmlns:p="http://schemas.openxmlformats.org/presentationml/2006/main">
  <p:tag name="AS_UNIQUEID" val="1962"/>
</p:tagLst>
</file>

<file path=ppt/tags/tag163.xml><?xml version="1.0" encoding="utf-8"?>
<p:tagLst xmlns:a="http://schemas.openxmlformats.org/drawingml/2006/main" xmlns:r="http://schemas.openxmlformats.org/officeDocument/2006/relationships" xmlns:p="http://schemas.openxmlformats.org/presentationml/2006/main">
  <p:tag name="AS_UNIQUEID" val="1963"/>
</p:tagLst>
</file>

<file path=ppt/tags/tag164.xml><?xml version="1.0" encoding="utf-8"?>
<p:tagLst xmlns:a="http://schemas.openxmlformats.org/drawingml/2006/main" xmlns:r="http://schemas.openxmlformats.org/officeDocument/2006/relationships" xmlns:p="http://schemas.openxmlformats.org/presentationml/2006/main">
  <p:tag name="AS_UNIQUEID" val="1964"/>
</p:tagLst>
</file>

<file path=ppt/tags/tag165.xml><?xml version="1.0" encoding="utf-8"?>
<p:tagLst xmlns:a="http://schemas.openxmlformats.org/drawingml/2006/main" xmlns:r="http://schemas.openxmlformats.org/officeDocument/2006/relationships" xmlns:p="http://schemas.openxmlformats.org/presentationml/2006/main">
  <p:tag name="AS_UNIQUEID" val="1965"/>
</p:tagLst>
</file>

<file path=ppt/tags/tag166.xml><?xml version="1.0" encoding="utf-8"?>
<p:tagLst xmlns:a="http://schemas.openxmlformats.org/drawingml/2006/main" xmlns:r="http://schemas.openxmlformats.org/officeDocument/2006/relationships" xmlns:p="http://schemas.openxmlformats.org/presentationml/2006/main">
  <p:tag name="AS_UNIQUEID" val="1966"/>
</p:tagLst>
</file>

<file path=ppt/tags/tag167.xml><?xml version="1.0" encoding="utf-8"?>
<p:tagLst xmlns:a="http://schemas.openxmlformats.org/drawingml/2006/main" xmlns:r="http://schemas.openxmlformats.org/officeDocument/2006/relationships" xmlns:p="http://schemas.openxmlformats.org/presentationml/2006/main">
  <p:tag name="AS_UNIQUEID" val="1967"/>
</p:tagLst>
</file>

<file path=ppt/tags/tag168.xml><?xml version="1.0" encoding="utf-8"?>
<p:tagLst xmlns:a="http://schemas.openxmlformats.org/drawingml/2006/main" xmlns:r="http://schemas.openxmlformats.org/officeDocument/2006/relationships" xmlns:p="http://schemas.openxmlformats.org/presentationml/2006/main">
  <p:tag name="AS_UNIQUEID" val="1969"/>
</p:tagLst>
</file>

<file path=ppt/tags/tag169.xml><?xml version="1.0" encoding="utf-8"?>
<p:tagLst xmlns:a="http://schemas.openxmlformats.org/drawingml/2006/main" xmlns:r="http://schemas.openxmlformats.org/officeDocument/2006/relationships" xmlns:p="http://schemas.openxmlformats.org/presentationml/2006/main">
  <p:tag name="AS_UNIQUEID" val="1970"/>
</p:tagLst>
</file>

<file path=ppt/tags/tag17.xml><?xml version="1.0" encoding="utf-8"?>
<p:tagLst xmlns:a="http://schemas.openxmlformats.org/drawingml/2006/main" xmlns:r="http://schemas.openxmlformats.org/officeDocument/2006/relationships" xmlns:p="http://schemas.openxmlformats.org/presentationml/2006/main">
  <p:tag name="AS_UNIQUEID" val="1701"/>
</p:tagLst>
</file>

<file path=ppt/tags/tag170.xml><?xml version="1.0" encoding="utf-8"?>
<p:tagLst xmlns:a="http://schemas.openxmlformats.org/drawingml/2006/main" xmlns:r="http://schemas.openxmlformats.org/officeDocument/2006/relationships" xmlns:p="http://schemas.openxmlformats.org/presentationml/2006/main">
  <p:tag name="AS_UNIQUEID" val="1971"/>
</p:tagLst>
</file>

<file path=ppt/tags/tag171.xml><?xml version="1.0" encoding="utf-8"?>
<p:tagLst xmlns:a="http://schemas.openxmlformats.org/drawingml/2006/main" xmlns:r="http://schemas.openxmlformats.org/officeDocument/2006/relationships" xmlns:p="http://schemas.openxmlformats.org/presentationml/2006/main">
  <p:tag name="AS_UNIQUEID" val="1972"/>
</p:tagLst>
</file>

<file path=ppt/tags/tag172.xml><?xml version="1.0" encoding="utf-8"?>
<p:tagLst xmlns:a="http://schemas.openxmlformats.org/drawingml/2006/main" xmlns:r="http://schemas.openxmlformats.org/officeDocument/2006/relationships" xmlns:p="http://schemas.openxmlformats.org/presentationml/2006/main">
  <p:tag name="AS_UNIQUEID" val="1973"/>
</p:tagLst>
</file>

<file path=ppt/tags/tag173.xml><?xml version="1.0" encoding="utf-8"?>
<p:tagLst xmlns:a="http://schemas.openxmlformats.org/drawingml/2006/main" xmlns:r="http://schemas.openxmlformats.org/officeDocument/2006/relationships" xmlns:p="http://schemas.openxmlformats.org/presentationml/2006/main">
  <p:tag name="AS_UNIQUEID" val="1974"/>
</p:tagLst>
</file>

<file path=ppt/tags/tag174.xml><?xml version="1.0" encoding="utf-8"?>
<p:tagLst xmlns:a="http://schemas.openxmlformats.org/drawingml/2006/main" xmlns:r="http://schemas.openxmlformats.org/officeDocument/2006/relationships" xmlns:p="http://schemas.openxmlformats.org/presentationml/2006/main">
  <p:tag name="AS_UNIQUEID" val="1975"/>
</p:tagLst>
</file>

<file path=ppt/tags/tag175.xml><?xml version="1.0" encoding="utf-8"?>
<p:tagLst xmlns:a="http://schemas.openxmlformats.org/drawingml/2006/main" xmlns:r="http://schemas.openxmlformats.org/officeDocument/2006/relationships" xmlns:p="http://schemas.openxmlformats.org/presentationml/2006/main">
  <p:tag name="AS_UNIQUEID" val="1976"/>
</p:tagLst>
</file>

<file path=ppt/tags/tag176.xml><?xml version="1.0" encoding="utf-8"?>
<p:tagLst xmlns:a="http://schemas.openxmlformats.org/drawingml/2006/main" xmlns:r="http://schemas.openxmlformats.org/officeDocument/2006/relationships" xmlns:p="http://schemas.openxmlformats.org/presentationml/2006/main">
  <p:tag name="AS_UNIQUEID" val="1978"/>
</p:tagLst>
</file>

<file path=ppt/tags/tag177.xml><?xml version="1.0" encoding="utf-8"?>
<p:tagLst xmlns:a="http://schemas.openxmlformats.org/drawingml/2006/main" xmlns:r="http://schemas.openxmlformats.org/officeDocument/2006/relationships" xmlns:p="http://schemas.openxmlformats.org/presentationml/2006/main">
  <p:tag name="AS_UNIQUEID" val="1979"/>
</p:tagLst>
</file>

<file path=ppt/tags/tag178.xml><?xml version="1.0" encoding="utf-8"?>
<p:tagLst xmlns:a="http://schemas.openxmlformats.org/drawingml/2006/main" xmlns:r="http://schemas.openxmlformats.org/officeDocument/2006/relationships" xmlns:p="http://schemas.openxmlformats.org/presentationml/2006/main">
  <p:tag name="AS_UNIQUEID" val="1980"/>
</p:tagLst>
</file>

<file path=ppt/tags/tag179.xml><?xml version="1.0" encoding="utf-8"?>
<p:tagLst xmlns:a="http://schemas.openxmlformats.org/drawingml/2006/main" xmlns:r="http://schemas.openxmlformats.org/officeDocument/2006/relationships" xmlns:p="http://schemas.openxmlformats.org/presentationml/2006/main">
  <p:tag name="AS_UNIQUEID" val="1981"/>
</p:tagLst>
</file>

<file path=ppt/tags/tag18.xml><?xml version="1.0" encoding="utf-8"?>
<p:tagLst xmlns:a="http://schemas.openxmlformats.org/drawingml/2006/main" xmlns:r="http://schemas.openxmlformats.org/officeDocument/2006/relationships" xmlns:p="http://schemas.openxmlformats.org/presentationml/2006/main">
  <p:tag name="AS_UNIQUEID" val="1702"/>
</p:tagLst>
</file>

<file path=ppt/tags/tag180.xml><?xml version="1.0" encoding="utf-8"?>
<p:tagLst xmlns:a="http://schemas.openxmlformats.org/drawingml/2006/main" xmlns:r="http://schemas.openxmlformats.org/officeDocument/2006/relationships" xmlns:p="http://schemas.openxmlformats.org/presentationml/2006/main">
  <p:tag name="AS_UNIQUEID" val="1983"/>
</p:tagLst>
</file>

<file path=ppt/tags/tag181.xml><?xml version="1.0" encoding="utf-8"?>
<p:tagLst xmlns:a="http://schemas.openxmlformats.org/drawingml/2006/main" xmlns:r="http://schemas.openxmlformats.org/officeDocument/2006/relationships" xmlns:p="http://schemas.openxmlformats.org/presentationml/2006/main">
  <p:tag name="AS_UNIQUEID" val="1984"/>
</p:tagLst>
</file>

<file path=ppt/tags/tag182.xml><?xml version="1.0" encoding="utf-8"?>
<p:tagLst xmlns:a="http://schemas.openxmlformats.org/drawingml/2006/main" xmlns:r="http://schemas.openxmlformats.org/officeDocument/2006/relationships" xmlns:p="http://schemas.openxmlformats.org/presentationml/2006/main">
  <p:tag name="AS_UNIQUEID" val="1985"/>
</p:tagLst>
</file>

<file path=ppt/tags/tag183.xml><?xml version="1.0" encoding="utf-8"?>
<p:tagLst xmlns:a="http://schemas.openxmlformats.org/drawingml/2006/main" xmlns:r="http://schemas.openxmlformats.org/officeDocument/2006/relationships" xmlns:p="http://schemas.openxmlformats.org/presentationml/2006/main">
  <p:tag name="AS_UNIQUEID" val="1987"/>
</p:tagLst>
</file>

<file path=ppt/tags/tag184.xml><?xml version="1.0" encoding="utf-8"?>
<p:tagLst xmlns:a="http://schemas.openxmlformats.org/drawingml/2006/main" xmlns:r="http://schemas.openxmlformats.org/officeDocument/2006/relationships" xmlns:p="http://schemas.openxmlformats.org/presentationml/2006/main">
  <p:tag name="AS_UNIQUEID" val="1988"/>
</p:tagLst>
</file>

<file path=ppt/tags/tag185.xml><?xml version="1.0" encoding="utf-8"?>
<p:tagLst xmlns:a="http://schemas.openxmlformats.org/drawingml/2006/main" xmlns:r="http://schemas.openxmlformats.org/officeDocument/2006/relationships" xmlns:p="http://schemas.openxmlformats.org/presentationml/2006/main">
  <p:tag name="AS_UNIQUEID" val="1989"/>
</p:tagLst>
</file>

<file path=ppt/tags/tag186.xml><?xml version="1.0" encoding="utf-8"?>
<p:tagLst xmlns:a="http://schemas.openxmlformats.org/drawingml/2006/main" xmlns:r="http://schemas.openxmlformats.org/officeDocument/2006/relationships" xmlns:p="http://schemas.openxmlformats.org/presentationml/2006/main">
  <p:tag name="AS_UNIQUEID" val="1990"/>
</p:tagLst>
</file>

<file path=ppt/tags/tag187.xml><?xml version="1.0" encoding="utf-8"?>
<p:tagLst xmlns:a="http://schemas.openxmlformats.org/drawingml/2006/main" xmlns:r="http://schemas.openxmlformats.org/officeDocument/2006/relationships" xmlns:p="http://schemas.openxmlformats.org/presentationml/2006/main">
  <p:tag name="AS_UNIQUEID" val="1991"/>
</p:tagLst>
</file>

<file path=ppt/tags/tag188.xml><?xml version="1.0" encoding="utf-8"?>
<p:tagLst xmlns:a="http://schemas.openxmlformats.org/drawingml/2006/main" xmlns:r="http://schemas.openxmlformats.org/officeDocument/2006/relationships" xmlns:p="http://schemas.openxmlformats.org/presentationml/2006/main">
  <p:tag name="AS_UNIQUEID" val="1992"/>
</p:tagLst>
</file>

<file path=ppt/tags/tag189.xml><?xml version="1.0" encoding="utf-8"?>
<p:tagLst xmlns:a="http://schemas.openxmlformats.org/drawingml/2006/main" xmlns:r="http://schemas.openxmlformats.org/officeDocument/2006/relationships" xmlns:p="http://schemas.openxmlformats.org/presentationml/2006/main">
  <p:tag name="AS_UNIQUEID" val="1994"/>
</p:tagLst>
</file>

<file path=ppt/tags/tag19.xml><?xml version="1.0" encoding="utf-8"?>
<p:tagLst xmlns:a="http://schemas.openxmlformats.org/drawingml/2006/main" xmlns:r="http://schemas.openxmlformats.org/officeDocument/2006/relationships" xmlns:p="http://schemas.openxmlformats.org/presentationml/2006/main">
  <p:tag name="AS_UNIQUEID" val="1703"/>
</p:tagLst>
</file>

<file path=ppt/tags/tag190.xml><?xml version="1.0" encoding="utf-8"?>
<p:tagLst xmlns:a="http://schemas.openxmlformats.org/drawingml/2006/main" xmlns:r="http://schemas.openxmlformats.org/officeDocument/2006/relationships" xmlns:p="http://schemas.openxmlformats.org/presentationml/2006/main">
  <p:tag name="AS_UNIQUEID" val="1995"/>
</p:tagLst>
</file>

<file path=ppt/tags/tag191.xml><?xml version="1.0" encoding="utf-8"?>
<p:tagLst xmlns:a="http://schemas.openxmlformats.org/drawingml/2006/main" xmlns:r="http://schemas.openxmlformats.org/officeDocument/2006/relationships" xmlns:p="http://schemas.openxmlformats.org/presentationml/2006/main">
  <p:tag name="AS_UNIQUEID" val="1996"/>
</p:tagLst>
</file>

<file path=ppt/tags/tag192.xml><?xml version="1.0" encoding="utf-8"?>
<p:tagLst xmlns:a="http://schemas.openxmlformats.org/drawingml/2006/main" xmlns:r="http://schemas.openxmlformats.org/officeDocument/2006/relationships" xmlns:p="http://schemas.openxmlformats.org/presentationml/2006/main">
  <p:tag name="AS_UNIQUEID" val="1997"/>
</p:tagLst>
</file>

<file path=ppt/tags/tag193.xml><?xml version="1.0" encoding="utf-8"?>
<p:tagLst xmlns:a="http://schemas.openxmlformats.org/drawingml/2006/main" xmlns:r="http://schemas.openxmlformats.org/officeDocument/2006/relationships" xmlns:p="http://schemas.openxmlformats.org/presentationml/2006/main">
  <p:tag name="AS_UNIQUEID" val="1998"/>
</p:tagLst>
</file>

<file path=ppt/tags/tag194.xml><?xml version="1.0" encoding="utf-8"?>
<p:tagLst xmlns:a="http://schemas.openxmlformats.org/drawingml/2006/main" xmlns:r="http://schemas.openxmlformats.org/officeDocument/2006/relationships" xmlns:p="http://schemas.openxmlformats.org/presentationml/2006/main">
  <p:tag name="AS_UNIQUEID" val="1999"/>
</p:tagLst>
</file>

<file path=ppt/tags/tag195.xml><?xml version="1.0" encoding="utf-8"?>
<p:tagLst xmlns:a="http://schemas.openxmlformats.org/drawingml/2006/main" xmlns:r="http://schemas.openxmlformats.org/officeDocument/2006/relationships" xmlns:p="http://schemas.openxmlformats.org/presentationml/2006/main">
  <p:tag name="AS_UNIQUEID" val="2001"/>
</p:tagLst>
</file>

<file path=ppt/tags/tag196.xml><?xml version="1.0" encoding="utf-8"?>
<p:tagLst xmlns:a="http://schemas.openxmlformats.org/drawingml/2006/main" xmlns:r="http://schemas.openxmlformats.org/officeDocument/2006/relationships" xmlns:p="http://schemas.openxmlformats.org/presentationml/2006/main">
  <p:tag name="AS_UNIQUEID" val="2002"/>
</p:tagLst>
</file>

<file path=ppt/tags/tag197.xml><?xml version="1.0" encoding="utf-8"?>
<p:tagLst xmlns:a="http://schemas.openxmlformats.org/drawingml/2006/main" xmlns:r="http://schemas.openxmlformats.org/officeDocument/2006/relationships" xmlns:p="http://schemas.openxmlformats.org/presentationml/2006/main">
  <p:tag name="AS_UNIQUEID" val="2003"/>
</p:tagLst>
</file>

<file path=ppt/tags/tag198.xml><?xml version="1.0" encoding="utf-8"?>
<p:tagLst xmlns:a="http://schemas.openxmlformats.org/drawingml/2006/main" xmlns:r="http://schemas.openxmlformats.org/officeDocument/2006/relationships" xmlns:p="http://schemas.openxmlformats.org/presentationml/2006/main">
  <p:tag name="AS_UNIQUEID" val="2004"/>
</p:tagLst>
</file>

<file path=ppt/tags/tag199.xml><?xml version="1.0" encoding="utf-8"?>
<p:tagLst xmlns:a="http://schemas.openxmlformats.org/drawingml/2006/main" xmlns:r="http://schemas.openxmlformats.org/officeDocument/2006/relationships" xmlns:p="http://schemas.openxmlformats.org/presentationml/2006/main">
  <p:tag name="AS_UNIQUEID" val="2005"/>
</p:tagLst>
</file>

<file path=ppt/tags/tag2.xml><?xml version="1.0" encoding="utf-8"?>
<p:tagLst xmlns:a="http://schemas.openxmlformats.org/drawingml/2006/main" xmlns:r="http://schemas.openxmlformats.org/officeDocument/2006/relationships" xmlns:p="http://schemas.openxmlformats.org/presentationml/2006/main">
  <p:tag name="AS_UNIQUEID" val="1758"/>
</p:tagLst>
</file>

<file path=ppt/tags/tag20.xml><?xml version="1.0" encoding="utf-8"?>
<p:tagLst xmlns:a="http://schemas.openxmlformats.org/drawingml/2006/main" xmlns:r="http://schemas.openxmlformats.org/officeDocument/2006/relationships" xmlns:p="http://schemas.openxmlformats.org/presentationml/2006/main">
  <p:tag name="AS_UNIQUEID" val="1704"/>
</p:tagLst>
</file>

<file path=ppt/tags/tag200.xml><?xml version="1.0" encoding="utf-8"?>
<p:tagLst xmlns:a="http://schemas.openxmlformats.org/drawingml/2006/main" xmlns:r="http://schemas.openxmlformats.org/officeDocument/2006/relationships" xmlns:p="http://schemas.openxmlformats.org/presentationml/2006/main">
  <p:tag name="AS_UNIQUEID" val="2007"/>
</p:tagLst>
</file>

<file path=ppt/tags/tag201.xml><?xml version="1.0" encoding="utf-8"?>
<p:tagLst xmlns:a="http://schemas.openxmlformats.org/drawingml/2006/main" xmlns:r="http://schemas.openxmlformats.org/officeDocument/2006/relationships" xmlns:p="http://schemas.openxmlformats.org/presentationml/2006/main">
  <p:tag name="AS_UNIQUEID" val="2008"/>
</p:tagLst>
</file>

<file path=ppt/tags/tag202.xml><?xml version="1.0" encoding="utf-8"?>
<p:tagLst xmlns:a="http://schemas.openxmlformats.org/drawingml/2006/main" xmlns:r="http://schemas.openxmlformats.org/officeDocument/2006/relationships" xmlns:p="http://schemas.openxmlformats.org/presentationml/2006/main">
  <p:tag name="AS_UNIQUEID" val="2009"/>
</p:tagLst>
</file>

<file path=ppt/tags/tag203.xml><?xml version="1.0" encoding="utf-8"?>
<p:tagLst xmlns:a="http://schemas.openxmlformats.org/drawingml/2006/main" xmlns:r="http://schemas.openxmlformats.org/officeDocument/2006/relationships" xmlns:p="http://schemas.openxmlformats.org/presentationml/2006/main">
  <p:tag name="AS_UNIQUEID" val="2010"/>
</p:tagLst>
</file>

<file path=ppt/tags/tag204.xml><?xml version="1.0" encoding="utf-8"?>
<p:tagLst xmlns:a="http://schemas.openxmlformats.org/drawingml/2006/main" xmlns:r="http://schemas.openxmlformats.org/officeDocument/2006/relationships" xmlns:p="http://schemas.openxmlformats.org/presentationml/2006/main">
  <p:tag name="AS_UNIQUEID" val="2011"/>
</p:tagLst>
</file>

<file path=ppt/tags/tag205.xml><?xml version="1.0" encoding="utf-8"?>
<p:tagLst xmlns:a="http://schemas.openxmlformats.org/drawingml/2006/main" xmlns:r="http://schemas.openxmlformats.org/officeDocument/2006/relationships" xmlns:p="http://schemas.openxmlformats.org/presentationml/2006/main">
  <p:tag name="AS_UNIQUEID" val="2108"/>
</p:tagLst>
</file>

<file path=ppt/tags/tag206.xml><?xml version="1.0" encoding="utf-8"?>
<p:tagLst xmlns:a="http://schemas.openxmlformats.org/drawingml/2006/main" xmlns:r="http://schemas.openxmlformats.org/officeDocument/2006/relationships" xmlns:p="http://schemas.openxmlformats.org/presentationml/2006/main">
  <p:tag name="AS_UNIQUEID" val="2109"/>
</p:tagLst>
</file>

<file path=ppt/tags/tag207.xml><?xml version="1.0" encoding="utf-8"?>
<p:tagLst xmlns:a="http://schemas.openxmlformats.org/drawingml/2006/main" xmlns:r="http://schemas.openxmlformats.org/officeDocument/2006/relationships" xmlns:p="http://schemas.openxmlformats.org/presentationml/2006/main">
  <p:tag name="AS_UNIQUEID" val="2110"/>
</p:tagLst>
</file>

<file path=ppt/tags/tag208.xml><?xml version="1.0" encoding="utf-8"?>
<p:tagLst xmlns:a="http://schemas.openxmlformats.org/drawingml/2006/main" xmlns:r="http://schemas.openxmlformats.org/officeDocument/2006/relationships" xmlns:p="http://schemas.openxmlformats.org/presentationml/2006/main">
  <p:tag name="AS_UNIQUEID" val="2111"/>
</p:tagLst>
</file>

<file path=ppt/tags/tag209.xml><?xml version="1.0" encoding="utf-8"?>
<p:tagLst xmlns:a="http://schemas.openxmlformats.org/drawingml/2006/main" xmlns:r="http://schemas.openxmlformats.org/officeDocument/2006/relationships" xmlns:p="http://schemas.openxmlformats.org/presentationml/2006/main">
  <p:tag name="AS_UNIQUEID" val="2112"/>
</p:tagLst>
</file>

<file path=ppt/tags/tag21.xml><?xml version="1.0" encoding="utf-8"?>
<p:tagLst xmlns:a="http://schemas.openxmlformats.org/drawingml/2006/main" xmlns:r="http://schemas.openxmlformats.org/officeDocument/2006/relationships" xmlns:p="http://schemas.openxmlformats.org/presentationml/2006/main">
  <p:tag name="AS_UNIQUEID" val="1705"/>
</p:tagLst>
</file>

<file path=ppt/tags/tag210.xml><?xml version="1.0" encoding="utf-8"?>
<p:tagLst xmlns:a="http://schemas.openxmlformats.org/drawingml/2006/main" xmlns:r="http://schemas.openxmlformats.org/officeDocument/2006/relationships" xmlns:p="http://schemas.openxmlformats.org/presentationml/2006/main">
  <p:tag name="AS_UNIQUEID" val="2113"/>
</p:tagLst>
</file>

<file path=ppt/tags/tag211.xml><?xml version="1.0" encoding="utf-8"?>
<p:tagLst xmlns:a="http://schemas.openxmlformats.org/drawingml/2006/main" xmlns:r="http://schemas.openxmlformats.org/officeDocument/2006/relationships" xmlns:p="http://schemas.openxmlformats.org/presentationml/2006/main">
  <p:tag name="AS_UNIQUEID" val="2114"/>
</p:tagLst>
</file>

<file path=ppt/tags/tag212.xml><?xml version="1.0" encoding="utf-8"?>
<p:tagLst xmlns:a="http://schemas.openxmlformats.org/drawingml/2006/main" xmlns:r="http://schemas.openxmlformats.org/officeDocument/2006/relationships" xmlns:p="http://schemas.openxmlformats.org/presentationml/2006/main">
  <p:tag name="AS_UNIQUEID" val="2115"/>
</p:tagLst>
</file>

<file path=ppt/tags/tag213.xml><?xml version="1.0" encoding="utf-8"?>
<p:tagLst xmlns:a="http://schemas.openxmlformats.org/drawingml/2006/main" xmlns:r="http://schemas.openxmlformats.org/officeDocument/2006/relationships" xmlns:p="http://schemas.openxmlformats.org/presentationml/2006/main">
  <p:tag name="AS_UNIQUEID" val="2039"/>
</p:tagLst>
</file>

<file path=ppt/tags/tag214.xml><?xml version="1.0" encoding="utf-8"?>
<p:tagLst xmlns:a="http://schemas.openxmlformats.org/drawingml/2006/main" xmlns:r="http://schemas.openxmlformats.org/officeDocument/2006/relationships" xmlns:p="http://schemas.openxmlformats.org/presentationml/2006/main">
  <p:tag name="AS_UNIQUEID" val="2040"/>
</p:tagLst>
</file>

<file path=ppt/tags/tag215.xml><?xml version="1.0" encoding="utf-8"?>
<p:tagLst xmlns:a="http://schemas.openxmlformats.org/drawingml/2006/main" xmlns:r="http://schemas.openxmlformats.org/officeDocument/2006/relationships" xmlns:p="http://schemas.openxmlformats.org/presentationml/2006/main">
  <p:tag name="AS_UNIQUEID" val="2041"/>
</p:tagLst>
</file>

<file path=ppt/tags/tag216.xml><?xml version="1.0" encoding="utf-8"?>
<p:tagLst xmlns:a="http://schemas.openxmlformats.org/drawingml/2006/main" xmlns:r="http://schemas.openxmlformats.org/officeDocument/2006/relationships" xmlns:p="http://schemas.openxmlformats.org/presentationml/2006/main">
  <p:tag name="AS_UNIQUEID" val="2042"/>
</p:tagLst>
</file>

<file path=ppt/tags/tag217.xml><?xml version="1.0" encoding="utf-8"?>
<p:tagLst xmlns:a="http://schemas.openxmlformats.org/drawingml/2006/main" xmlns:r="http://schemas.openxmlformats.org/officeDocument/2006/relationships" xmlns:p="http://schemas.openxmlformats.org/presentationml/2006/main">
  <p:tag name="AS_UNIQUEID" val="2043"/>
</p:tagLst>
</file>

<file path=ppt/tags/tag218.xml><?xml version="1.0" encoding="utf-8"?>
<p:tagLst xmlns:a="http://schemas.openxmlformats.org/drawingml/2006/main" xmlns:r="http://schemas.openxmlformats.org/officeDocument/2006/relationships" xmlns:p="http://schemas.openxmlformats.org/presentationml/2006/main">
  <p:tag name="AS_UNIQUEID" val="2045"/>
</p:tagLst>
</file>

<file path=ppt/tags/tag219.xml><?xml version="1.0" encoding="utf-8"?>
<p:tagLst xmlns:a="http://schemas.openxmlformats.org/drawingml/2006/main" xmlns:r="http://schemas.openxmlformats.org/officeDocument/2006/relationships" xmlns:p="http://schemas.openxmlformats.org/presentationml/2006/main">
  <p:tag name="AS_UNIQUEID" val="2046"/>
</p:tagLst>
</file>

<file path=ppt/tags/tag22.xml><?xml version="1.0" encoding="utf-8"?>
<p:tagLst xmlns:a="http://schemas.openxmlformats.org/drawingml/2006/main" xmlns:r="http://schemas.openxmlformats.org/officeDocument/2006/relationships" xmlns:p="http://schemas.openxmlformats.org/presentationml/2006/main">
  <p:tag name="AS_UNIQUEID" val="1707"/>
</p:tagLst>
</file>

<file path=ppt/tags/tag220.xml><?xml version="1.0" encoding="utf-8"?>
<p:tagLst xmlns:a="http://schemas.openxmlformats.org/drawingml/2006/main" xmlns:r="http://schemas.openxmlformats.org/officeDocument/2006/relationships" xmlns:p="http://schemas.openxmlformats.org/presentationml/2006/main">
  <p:tag name="AS_UNIQUEID" val="2047"/>
</p:tagLst>
</file>

<file path=ppt/tags/tag221.xml><?xml version="1.0" encoding="utf-8"?>
<p:tagLst xmlns:a="http://schemas.openxmlformats.org/drawingml/2006/main" xmlns:r="http://schemas.openxmlformats.org/officeDocument/2006/relationships" xmlns:p="http://schemas.openxmlformats.org/presentationml/2006/main">
  <p:tag name="AS_UNIQUEID" val="2048"/>
</p:tagLst>
</file>

<file path=ppt/tags/tag222.xml><?xml version="1.0" encoding="utf-8"?>
<p:tagLst xmlns:a="http://schemas.openxmlformats.org/drawingml/2006/main" xmlns:r="http://schemas.openxmlformats.org/officeDocument/2006/relationships" xmlns:p="http://schemas.openxmlformats.org/presentationml/2006/main">
  <p:tag name="AS_UNIQUEID" val="2049"/>
</p:tagLst>
</file>

<file path=ppt/tags/tag223.xml><?xml version="1.0" encoding="utf-8"?>
<p:tagLst xmlns:a="http://schemas.openxmlformats.org/drawingml/2006/main" xmlns:r="http://schemas.openxmlformats.org/officeDocument/2006/relationships" xmlns:p="http://schemas.openxmlformats.org/presentationml/2006/main">
  <p:tag name="AS_UNIQUEID" val="2051"/>
</p:tagLst>
</file>

<file path=ppt/tags/tag224.xml><?xml version="1.0" encoding="utf-8"?>
<p:tagLst xmlns:a="http://schemas.openxmlformats.org/drawingml/2006/main" xmlns:r="http://schemas.openxmlformats.org/officeDocument/2006/relationships" xmlns:p="http://schemas.openxmlformats.org/presentationml/2006/main">
  <p:tag name="AS_UNIQUEID" val="2052"/>
</p:tagLst>
</file>

<file path=ppt/tags/tag225.xml><?xml version="1.0" encoding="utf-8"?>
<p:tagLst xmlns:a="http://schemas.openxmlformats.org/drawingml/2006/main" xmlns:r="http://schemas.openxmlformats.org/officeDocument/2006/relationships" xmlns:p="http://schemas.openxmlformats.org/presentationml/2006/main">
  <p:tag name="AS_UNIQUEID" val="2053"/>
</p:tagLst>
</file>

<file path=ppt/tags/tag226.xml><?xml version="1.0" encoding="utf-8"?>
<p:tagLst xmlns:a="http://schemas.openxmlformats.org/drawingml/2006/main" xmlns:r="http://schemas.openxmlformats.org/officeDocument/2006/relationships" xmlns:p="http://schemas.openxmlformats.org/presentationml/2006/main">
  <p:tag name="AS_UNIQUEID" val="2054"/>
</p:tagLst>
</file>

<file path=ppt/tags/tag227.xml><?xml version="1.0" encoding="utf-8"?>
<p:tagLst xmlns:a="http://schemas.openxmlformats.org/drawingml/2006/main" xmlns:r="http://schemas.openxmlformats.org/officeDocument/2006/relationships" xmlns:p="http://schemas.openxmlformats.org/presentationml/2006/main">
  <p:tag name="AS_UNIQUEID" val="2055"/>
</p:tagLst>
</file>

<file path=ppt/tags/tag228.xml><?xml version="1.0" encoding="utf-8"?>
<p:tagLst xmlns:a="http://schemas.openxmlformats.org/drawingml/2006/main" xmlns:r="http://schemas.openxmlformats.org/officeDocument/2006/relationships" xmlns:p="http://schemas.openxmlformats.org/presentationml/2006/main">
  <p:tag name="AS_UNIQUEID" val="2057"/>
</p:tagLst>
</file>

<file path=ppt/tags/tag229.xml><?xml version="1.0" encoding="utf-8"?>
<p:tagLst xmlns:a="http://schemas.openxmlformats.org/drawingml/2006/main" xmlns:r="http://schemas.openxmlformats.org/officeDocument/2006/relationships" xmlns:p="http://schemas.openxmlformats.org/presentationml/2006/main">
  <p:tag name="AS_UNIQUEID" val="2058"/>
</p:tagLst>
</file>

<file path=ppt/tags/tag23.xml><?xml version="1.0" encoding="utf-8"?>
<p:tagLst xmlns:a="http://schemas.openxmlformats.org/drawingml/2006/main" xmlns:r="http://schemas.openxmlformats.org/officeDocument/2006/relationships" xmlns:p="http://schemas.openxmlformats.org/presentationml/2006/main">
  <p:tag name="AS_UNIQUEID" val="1708"/>
</p:tagLst>
</file>

<file path=ppt/tags/tag230.xml><?xml version="1.0" encoding="utf-8"?>
<p:tagLst xmlns:a="http://schemas.openxmlformats.org/drawingml/2006/main" xmlns:r="http://schemas.openxmlformats.org/officeDocument/2006/relationships" xmlns:p="http://schemas.openxmlformats.org/presentationml/2006/main">
  <p:tag name="AS_UNIQUEID" val="2059"/>
</p:tagLst>
</file>

<file path=ppt/tags/tag231.xml><?xml version="1.0" encoding="utf-8"?>
<p:tagLst xmlns:a="http://schemas.openxmlformats.org/drawingml/2006/main" xmlns:r="http://schemas.openxmlformats.org/officeDocument/2006/relationships" xmlns:p="http://schemas.openxmlformats.org/presentationml/2006/main">
  <p:tag name="AS_UNIQUEID" val="2060"/>
</p:tagLst>
</file>

<file path=ppt/tags/tag232.xml><?xml version="1.0" encoding="utf-8"?>
<p:tagLst xmlns:a="http://schemas.openxmlformats.org/drawingml/2006/main" xmlns:r="http://schemas.openxmlformats.org/officeDocument/2006/relationships" xmlns:p="http://schemas.openxmlformats.org/presentationml/2006/main">
  <p:tag name="AS_UNIQUEID" val="2061"/>
</p:tagLst>
</file>

<file path=ppt/tags/tag233.xml><?xml version="1.0" encoding="utf-8"?>
<p:tagLst xmlns:a="http://schemas.openxmlformats.org/drawingml/2006/main" xmlns:r="http://schemas.openxmlformats.org/officeDocument/2006/relationships" xmlns:p="http://schemas.openxmlformats.org/presentationml/2006/main">
  <p:tag name="AS_UNIQUEID" val="2062"/>
</p:tagLst>
</file>

<file path=ppt/tags/tag234.xml><?xml version="1.0" encoding="utf-8"?>
<p:tagLst xmlns:a="http://schemas.openxmlformats.org/drawingml/2006/main" xmlns:r="http://schemas.openxmlformats.org/officeDocument/2006/relationships" xmlns:p="http://schemas.openxmlformats.org/presentationml/2006/main">
  <p:tag name="AS_UNIQUEID" val="2064"/>
</p:tagLst>
</file>

<file path=ppt/tags/tag235.xml><?xml version="1.0" encoding="utf-8"?>
<p:tagLst xmlns:a="http://schemas.openxmlformats.org/drawingml/2006/main" xmlns:r="http://schemas.openxmlformats.org/officeDocument/2006/relationships" xmlns:p="http://schemas.openxmlformats.org/presentationml/2006/main">
  <p:tag name="AS_UNIQUEID" val="2065"/>
</p:tagLst>
</file>

<file path=ppt/tags/tag236.xml><?xml version="1.0" encoding="utf-8"?>
<p:tagLst xmlns:a="http://schemas.openxmlformats.org/drawingml/2006/main" xmlns:r="http://schemas.openxmlformats.org/officeDocument/2006/relationships" xmlns:p="http://schemas.openxmlformats.org/presentationml/2006/main">
  <p:tag name="AS_UNIQUEID" val="2066"/>
</p:tagLst>
</file>

<file path=ppt/tags/tag237.xml><?xml version="1.0" encoding="utf-8"?>
<p:tagLst xmlns:a="http://schemas.openxmlformats.org/drawingml/2006/main" xmlns:r="http://schemas.openxmlformats.org/officeDocument/2006/relationships" xmlns:p="http://schemas.openxmlformats.org/presentationml/2006/main">
  <p:tag name="AS_UNIQUEID" val="2067"/>
</p:tagLst>
</file>

<file path=ppt/tags/tag238.xml><?xml version="1.0" encoding="utf-8"?>
<p:tagLst xmlns:a="http://schemas.openxmlformats.org/drawingml/2006/main" xmlns:r="http://schemas.openxmlformats.org/officeDocument/2006/relationships" xmlns:p="http://schemas.openxmlformats.org/presentationml/2006/main">
  <p:tag name="AS_UNIQUEID" val="2068"/>
</p:tagLst>
</file>

<file path=ppt/tags/tag239.xml><?xml version="1.0" encoding="utf-8"?>
<p:tagLst xmlns:a="http://schemas.openxmlformats.org/drawingml/2006/main" xmlns:r="http://schemas.openxmlformats.org/officeDocument/2006/relationships" xmlns:p="http://schemas.openxmlformats.org/presentationml/2006/main">
  <p:tag name="AS_UNIQUEID" val="2069"/>
</p:tagLst>
</file>

<file path=ppt/tags/tag24.xml><?xml version="1.0" encoding="utf-8"?>
<p:tagLst xmlns:a="http://schemas.openxmlformats.org/drawingml/2006/main" xmlns:r="http://schemas.openxmlformats.org/officeDocument/2006/relationships" xmlns:p="http://schemas.openxmlformats.org/presentationml/2006/main">
  <p:tag name="AS_UNIQUEID" val="1709"/>
</p:tagLst>
</file>

<file path=ppt/tags/tag240.xml><?xml version="1.0" encoding="utf-8"?>
<p:tagLst xmlns:a="http://schemas.openxmlformats.org/drawingml/2006/main" xmlns:r="http://schemas.openxmlformats.org/officeDocument/2006/relationships" xmlns:p="http://schemas.openxmlformats.org/presentationml/2006/main">
  <p:tag name="AS_UNIQUEID" val="2070"/>
</p:tagLst>
</file>

<file path=ppt/tags/tag241.xml><?xml version="1.0" encoding="utf-8"?>
<p:tagLst xmlns:a="http://schemas.openxmlformats.org/drawingml/2006/main" xmlns:r="http://schemas.openxmlformats.org/officeDocument/2006/relationships" xmlns:p="http://schemas.openxmlformats.org/presentationml/2006/main">
  <p:tag name="AS_UNIQUEID" val="2071"/>
</p:tagLst>
</file>

<file path=ppt/tags/tag242.xml><?xml version="1.0" encoding="utf-8"?>
<p:tagLst xmlns:a="http://schemas.openxmlformats.org/drawingml/2006/main" xmlns:r="http://schemas.openxmlformats.org/officeDocument/2006/relationships" xmlns:p="http://schemas.openxmlformats.org/presentationml/2006/main">
  <p:tag name="AS_UNIQUEID" val="2073"/>
</p:tagLst>
</file>

<file path=ppt/tags/tag243.xml><?xml version="1.0" encoding="utf-8"?>
<p:tagLst xmlns:a="http://schemas.openxmlformats.org/drawingml/2006/main" xmlns:r="http://schemas.openxmlformats.org/officeDocument/2006/relationships" xmlns:p="http://schemas.openxmlformats.org/presentationml/2006/main">
  <p:tag name="AS_UNIQUEID" val="2074"/>
</p:tagLst>
</file>

<file path=ppt/tags/tag244.xml><?xml version="1.0" encoding="utf-8"?>
<p:tagLst xmlns:a="http://schemas.openxmlformats.org/drawingml/2006/main" xmlns:r="http://schemas.openxmlformats.org/officeDocument/2006/relationships" xmlns:p="http://schemas.openxmlformats.org/presentationml/2006/main">
  <p:tag name="AS_UNIQUEID" val="2075"/>
</p:tagLst>
</file>

<file path=ppt/tags/tag245.xml><?xml version="1.0" encoding="utf-8"?>
<p:tagLst xmlns:a="http://schemas.openxmlformats.org/drawingml/2006/main" xmlns:r="http://schemas.openxmlformats.org/officeDocument/2006/relationships" xmlns:p="http://schemas.openxmlformats.org/presentationml/2006/main">
  <p:tag name="AS_UNIQUEID" val="2076"/>
</p:tagLst>
</file>

<file path=ppt/tags/tag246.xml><?xml version="1.0" encoding="utf-8"?>
<p:tagLst xmlns:a="http://schemas.openxmlformats.org/drawingml/2006/main" xmlns:r="http://schemas.openxmlformats.org/officeDocument/2006/relationships" xmlns:p="http://schemas.openxmlformats.org/presentationml/2006/main">
  <p:tag name="AS_UNIQUEID" val="2078"/>
</p:tagLst>
</file>

<file path=ppt/tags/tag247.xml><?xml version="1.0" encoding="utf-8"?>
<p:tagLst xmlns:a="http://schemas.openxmlformats.org/drawingml/2006/main" xmlns:r="http://schemas.openxmlformats.org/officeDocument/2006/relationships" xmlns:p="http://schemas.openxmlformats.org/presentationml/2006/main">
  <p:tag name="AS_UNIQUEID" val="2079"/>
</p:tagLst>
</file>

<file path=ppt/tags/tag248.xml><?xml version="1.0" encoding="utf-8"?>
<p:tagLst xmlns:a="http://schemas.openxmlformats.org/drawingml/2006/main" xmlns:r="http://schemas.openxmlformats.org/officeDocument/2006/relationships" xmlns:p="http://schemas.openxmlformats.org/presentationml/2006/main">
  <p:tag name="AS_UNIQUEID" val="2080"/>
</p:tagLst>
</file>

<file path=ppt/tags/tag249.xml><?xml version="1.0" encoding="utf-8"?>
<p:tagLst xmlns:a="http://schemas.openxmlformats.org/drawingml/2006/main" xmlns:r="http://schemas.openxmlformats.org/officeDocument/2006/relationships" xmlns:p="http://schemas.openxmlformats.org/presentationml/2006/main">
  <p:tag name="AS_UNIQUEID" val="2082"/>
</p:tagLst>
</file>

<file path=ppt/tags/tag25.xml><?xml version="1.0" encoding="utf-8"?>
<p:tagLst xmlns:a="http://schemas.openxmlformats.org/drawingml/2006/main" xmlns:r="http://schemas.openxmlformats.org/officeDocument/2006/relationships" xmlns:p="http://schemas.openxmlformats.org/presentationml/2006/main">
  <p:tag name="AS_UNIQUEID" val="1710"/>
</p:tagLst>
</file>

<file path=ppt/tags/tag250.xml><?xml version="1.0" encoding="utf-8"?>
<p:tagLst xmlns:a="http://schemas.openxmlformats.org/drawingml/2006/main" xmlns:r="http://schemas.openxmlformats.org/officeDocument/2006/relationships" xmlns:p="http://schemas.openxmlformats.org/presentationml/2006/main">
  <p:tag name="AS_UNIQUEID" val="2083"/>
</p:tagLst>
</file>

<file path=ppt/tags/tag251.xml><?xml version="1.0" encoding="utf-8"?>
<p:tagLst xmlns:a="http://schemas.openxmlformats.org/drawingml/2006/main" xmlns:r="http://schemas.openxmlformats.org/officeDocument/2006/relationships" xmlns:p="http://schemas.openxmlformats.org/presentationml/2006/main">
  <p:tag name="AS_UNIQUEID" val="2084"/>
</p:tagLst>
</file>

<file path=ppt/tags/tag252.xml><?xml version="1.0" encoding="utf-8"?>
<p:tagLst xmlns:a="http://schemas.openxmlformats.org/drawingml/2006/main" xmlns:r="http://schemas.openxmlformats.org/officeDocument/2006/relationships" xmlns:p="http://schemas.openxmlformats.org/presentationml/2006/main">
  <p:tag name="AS_UNIQUEID" val="2085"/>
</p:tagLst>
</file>

<file path=ppt/tags/tag253.xml><?xml version="1.0" encoding="utf-8"?>
<p:tagLst xmlns:a="http://schemas.openxmlformats.org/drawingml/2006/main" xmlns:r="http://schemas.openxmlformats.org/officeDocument/2006/relationships" xmlns:p="http://schemas.openxmlformats.org/presentationml/2006/main">
  <p:tag name="AS_UNIQUEID" val="2086"/>
</p:tagLst>
</file>

<file path=ppt/tags/tag254.xml><?xml version="1.0" encoding="utf-8"?>
<p:tagLst xmlns:a="http://schemas.openxmlformats.org/drawingml/2006/main" xmlns:r="http://schemas.openxmlformats.org/officeDocument/2006/relationships" xmlns:p="http://schemas.openxmlformats.org/presentationml/2006/main">
  <p:tag name="AS_UNIQUEID" val="2087"/>
</p:tagLst>
</file>

<file path=ppt/tags/tag255.xml><?xml version="1.0" encoding="utf-8"?>
<p:tagLst xmlns:a="http://schemas.openxmlformats.org/drawingml/2006/main" xmlns:r="http://schemas.openxmlformats.org/officeDocument/2006/relationships" xmlns:p="http://schemas.openxmlformats.org/presentationml/2006/main">
  <p:tag name="AS_UNIQUEID" val="2089"/>
</p:tagLst>
</file>

<file path=ppt/tags/tag256.xml><?xml version="1.0" encoding="utf-8"?>
<p:tagLst xmlns:a="http://schemas.openxmlformats.org/drawingml/2006/main" xmlns:r="http://schemas.openxmlformats.org/officeDocument/2006/relationships" xmlns:p="http://schemas.openxmlformats.org/presentationml/2006/main">
  <p:tag name="AS_UNIQUEID" val="2090"/>
</p:tagLst>
</file>

<file path=ppt/tags/tag257.xml><?xml version="1.0" encoding="utf-8"?>
<p:tagLst xmlns:a="http://schemas.openxmlformats.org/drawingml/2006/main" xmlns:r="http://schemas.openxmlformats.org/officeDocument/2006/relationships" xmlns:p="http://schemas.openxmlformats.org/presentationml/2006/main">
  <p:tag name="AS_UNIQUEID" val="2091"/>
</p:tagLst>
</file>

<file path=ppt/tags/tag258.xml><?xml version="1.0" encoding="utf-8"?>
<p:tagLst xmlns:a="http://schemas.openxmlformats.org/drawingml/2006/main" xmlns:r="http://schemas.openxmlformats.org/officeDocument/2006/relationships" xmlns:p="http://schemas.openxmlformats.org/presentationml/2006/main">
  <p:tag name="AS_UNIQUEID" val="2092"/>
</p:tagLst>
</file>

<file path=ppt/tags/tag259.xml><?xml version="1.0" encoding="utf-8"?>
<p:tagLst xmlns:a="http://schemas.openxmlformats.org/drawingml/2006/main" xmlns:r="http://schemas.openxmlformats.org/officeDocument/2006/relationships" xmlns:p="http://schemas.openxmlformats.org/presentationml/2006/main">
  <p:tag name="AS_UNIQUEID" val="2093"/>
</p:tagLst>
</file>

<file path=ppt/tags/tag26.xml><?xml version="1.0" encoding="utf-8"?>
<p:tagLst xmlns:a="http://schemas.openxmlformats.org/drawingml/2006/main" xmlns:r="http://schemas.openxmlformats.org/officeDocument/2006/relationships" xmlns:p="http://schemas.openxmlformats.org/presentationml/2006/main">
  <p:tag name="AS_UNIQUEID" val="1711"/>
</p:tagLst>
</file>

<file path=ppt/tags/tag260.xml><?xml version="1.0" encoding="utf-8"?>
<p:tagLst xmlns:a="http://schemas.openxmlformats.org/drawingml/2006/main" xmlns:r="http://schemas.openxmlformats.org/officeDocument/2006/relationships" xmlns:p="http://schemas.openxmlformats.org/presentationml/2006/main">
  <p:tag name="AS_UNIQUEID" val="2094"/>
</p:tagLst>
</file>

<file path=ppt/tags/tag261.xml><?xml version="1.0" encoding="utf-8"?>
<p:tagLst xmlns:a="http://schemas.openxmlformats.org/drawingml/2006/main" xmlns:r="http://schemas.openxmlformats.org/officeDocument/2006/relationships" xmlns:p="http://schemas.openxmlformats.org/presentationml/2006/main">
  <p:tag name="AS_UNIQUEID" val="2096"/>
</p:tagLst>
</file>

<file path=ppt/tags/tag262.xml><?xml version="1.0" encoding="utf-8"?>
<p:tagLst xmlns:a="http://schemas.openxmlformats.org/drawingml/2006/main" xmlns:r="http://schemas.openxmlformats.org/officeDocument/2006/relationships" xmlns:p="http://schemas.openxmlformats.org/presentationml/2006/main">
  <p:tag name="AS_UNIQUEID" val="2097"/>
</p:tagLst>
</file>

<file path=ppt/tags/tag263.xml><?xml version="1.0" encoding="utf-8"?>
<p:tagLst xmlns:a="http://schemas.openxmlformats.org/drawingml/2006/main" xmlns:r="http://schemas.openxmlformats.org/officeDocument/2006/relationships" xmlns:p="http://schemas.openxmlformats.org/presentationml/2006/main">
  <p:tag name="AS_UNIQUEID" val="2098"/>
</p:tagLst>
</file>

<file path=ppt/tags/tag264.xml><?xml version="1.0" encoding="utf-8"?>
<p:tagLst xmlns:a="http://schemas.openxmlformats.org/drawingml/2006/main" xmlns:r="http://schemas.openxmlformats.org/officeDocument/2006/relationships" xmlns:p="http://schemas.openxmlformats.org/presentationml/2006/main">
  <p:tag name="AS_UNIQUEID" val="2099"/>
</p:tagLst>
</file>

<file path=ppt/tags/tag265.xml><?xml version="1.0" encoding="utf-8"?>
<p:tagLst xmlns:a="http://schemas.openxmlformats.org/drawingml/2006/main" xmlns:r="http://schemas.openxmlformats.org/officeDocument/2006/relationships" xmlns:p="http://schemas.openxmlformats.org/presentationml/2006/main">
  <p:tag name="AS_UNIQUEID" val="2100"/>
</p:tagLst>
</file>

<file path=ppt/tags/tag266.xml><?xml version="1.0" encoding="utf-8"?>
<p:tagLst xmlns:a="http://schemas.openxmlformats.org/drawingml/2006/main" xmlns:r="http://schemas.openxmlformats.org/officeDocument/2006/relationships" xmlns:p="http://schemas.openxmlformats.org/presentationml/2006/main">
  <p:tag name="AS_UNIQUEID" val="2102"/>
</p:tagLst>
</file>

<file path=ppt/tags/tag267.xml><?xml version="1.0" encoding="utf-8"?>
<p:tagLst xmlns:a="http://schemas.openxmlformats.org/drawingml/2006/main" xmlns:r="http://schemas.openxmlformats.org/officeDocument/2006/relationships" xmlns:p="http://schemas.openxmlformats.org/presentationml/2006/main">
  <p:tag name="AS_UNIQUEID" val="2103"/>
</p:tagLst>
</file>

<file path=ppt/tags/tag268.xml><?xml version="1.0" encoding="utf-8"?>
<p:tagLst xmlns:a="http://schemas.openxmlformats.org/drawingml/2006/main" xmlns:r="http://schemas.openxmlformats.org/officeDocument/2006/relationships" xmlns:p="http://schemas.openxmlformats.org/presentationml/2006/main">
  <p:tag name="AS_UNIQUEID" val="2104"/>
</p:tagLst>
</file>

<file path=ppt/tags/tag269.xml><?xml version="1.0" encoding="utf-8"?>
<p:tagLst xmlns:a="http://schemas.openxmlformats.org/drawingml/2006/main" xmlns:r="http://schemas.openxmlformats.org/officeDocument/2006/relationships" xmlns:p="http://schemas.openxmlformats.org/presentationml/2006/main">
  <p:tag name="AS_UNIQUEID" val="2105"/>
</p:tagLst>
</file>

<file path=ppt/tags/tag27.xml><?xml version="1.0" encoding="utf-8"?>
<p:tagLst xmlns:a="http://schemas.openxmlformats.org/drawingml/2006/main" xmlns:r="http://schemas.openxmlformats.org/officeDocument/2006/relationships" xmlns:p="http://schemas.openxmlformats.org/presentationml/2006/main">
  <p:tag name="AS_UNIQUEID" val="1712"/>
</p:tagLst>
</file>

<file path=ppt/tags/tag270.xml><?xml version="1.0" encoding="utf-8"?>
<p:tagLst xmlns:a="http://schemas.openxmlformats.org/drawingml/2006/main" xmlns:r="http://schemas.openxmlformats.org/officeDocument/2006/relationships" xmlns:p="http://schemas.openxmlformats.org/presentationml/2006/main">
  <p:tag name="AS_UNIQUEID" val="2106"/>
</p:tagLst>
</file>

<file path=ppt/tags/tag271.xml><?xml version="1.0" encoding="utf-8"?>
<p:tagLst xmlns:a="http://schemas.openxmlformats.org/drawingml/2006/main" xmlns:r="http://schemas.openxmlformats.org/officeDocument/2006/relationships" xmlns:p="http://schemas.openxmlformats.org/presentationml/2006/main">
  <p:tag name="AS_UNIQUEID" val="2361"/>
</p:tagLst>
</file>

<file path=ppt/tags/tag272.xml><?xml version="1.0" encoding="utf-8"?>
<p:tagLst xmlns:a="http://schemas.openxmlformats.org/drawingml/2006/main" xmlns:r="http://schemas.openxmlformats.org/officeDocument/2006/relationships" xmlns:p="http://schemas.openxmlformats.org/presentationml/2006/main">
  <p:tag name="AS_UNIQUEID" val="2362"/>
</p:tagLst>
</file>

<file path=ppt/tags/tag273.xml><?xml version="1.0" encoding="utf-8"?>
<p:tagLst xmlns:a="http://schemas.openxmlformats.org/drawingml/2006/main" xmlns:r="http://schemas.openxmlformats.org/officeDocument/2006/relationships" xmlns:p="http://schemas.openxmlformats.org/presentationml/2006/main">
  <p:tag name="AS_UNIQUEID" val="2363"/>
</p:tagLst>
</file>

<file path=ppt/tags/tag274.xml><?xml version="1.0" encoding="utf-8"?>
<p:tagLst xmlns:a="http://schemas.openxmlformats.org/drawingml/2006/main" xmlns:r="http://schemas.openxmlformats.org/officeDocument/2006/relationships" xmlns:p="http://schemas.openxmlformats.org/presentationml/2006/main">
  <p:tag name="AS_UNIQUEID" val="2364"/>
</p:tagLst>
</file>

<file path=ppt/tags/tag275.xml><?xml version="1.0" encoding="utf-8"?>
<p:tagLst xmlns:a="http://schemas.openxmlformats.org/drawingml/2006/main" xmlns:r="http://schemas.openxmlformats.org/officeDocument/2006/relationships" xmlns:p="http://schemas.openxmlformats.org/presentationml/2006/main">
  <p:tag name="AS_UNIQUEID" val="2365"/>
</p:tagLst>
</file>

<file path=ppt/tags/tag276.xml><?xml version="1.0" encoding="utf-8"?>
<p:tagLst xmlns:a="http://schemas.openxmlformats.org/drawingml/2006/main" xmlns:r="http://schemas.openxmlformats.org/officeDocument/2006/relationships" xmlns:p="http://schemas.openxmlformats.org/presentationml/2006/main">
  <p:tag name="AS_UNIQUEID" val="2366"/>
</p:tagLst>
</file>

<file path=ppt/tags/tag277.xml><?xml version="1.0" encoding="utf-8"?>
<p:tagLst xmlns:a="http://schemas.openxmlformats.org/drawingml/2006/main" xmlns:r="http://schemas.openxmlformats.org/officeDocument/2006/relationships" xmlns:p="http://schemas.openxmlformats.org/presentationml/2006/main">
  <p:tag name="AS_UNIQUEID" val="2367"/>
</p:tagLst>
</file>

<file path=ppt/tags/tag278.xml><?xml version="1.0" encoding="utf-8"?>
<p:tagLst xmlns:a="http://schemas.openxmlformats.org/drawingml/2006/main" xmlns:r="http://schemas.openxmlformats.org/officeDocument/2006/relationships" xmlns:p="http://schemas.openxmlformats.org/presentationml/2006/main">
  <p:tag name="AS_UNIQUEID" val="2272"/>
</p:tagLst>
</file>

<file path=ppt/tags/tag279.xml><?xml version="1.0" encoding="utf-8"?>
<p:tagLst xmlns:a="http://schemas.openxmlformats.org/drawingml/2006/main" xmlns:r="http://schemas.openxmlformats.org/officeDocument/2006/relationships" xmlns:p="http://schemas.openxmlformats.org/presentationml/2006/main">
  <p:tag name="AS_UNIQUEID" val="2273"/>
</p:tagLst>
</file>

<file path=ppt/tags/tag28.xml><?xml version="1.0" encoding="utf-8"?>
<p:tagLst xmlns:a="http://schemas.openxmlformats.org/drawingml/2006/main" xmlns:r="http://schemas.openxmlformats.org/officeDocument/2006/relationships" xmlns:p="http://schemas.openxmlformats.org/presentationml/2006/main">
  <p:tag name="AS_UNIQUEID" val="1714"/>
</p:tagLst>
</file>

<file path=ppt/tags/tag280.xml><?xml version="1.0" encoding="utf-8"?>
<p:tagLst xmlns:a="http://schemas.openxmlformats.org/drawingml/2006/main" xmlns:r="http://schemas.openxmlformats.org/officeDocument/2006/relationships" xmlns:p="http://schemas.openxmlformats.org/presentationml/2006/main">
  <p:tag name="AS_UNIQUEID" val="2274"/>
</p:tagLst>
</file>

<file path=ppt/tags/tag281.xml><?xml version="1.0" encoding="utf-8"?>
<p:tagLst xmlns:a="http://schemas.openxmlformats.org/drawingml/2006/main" xmlns:r="http://schemas.openxmlformats.org/officeDocument/2006/relationships" xmlns:p="http://schemas.openxmlformats.org/presentationml/2006/main">
  <p:tag name="AS_UNIQUEID" val="2275"/>
</p:tagLst>
</file>

<file path=ppt/tags/tag282.xml><?xml version="1.0" encoding="utf-8"?>
<p:tagLst xmlns:a="http://schemas.openxmlformats.org/drawingml/2006/main" xmlns:r="http://schemas.openxmlformats.org/officeDocument/2006/relationships" xmlns:p="http://schemas.openxmlformats.org/presentationml/2006/main">
  <p:tag name="AS_UNIQUEID" val="2276"/>
</p:tagLst>
</file>

<file path=ppt/tags/tag283.xml><?xml version="1.0" encoding="utf-8"?>
<p:tagLst xmlns:a="http://schemas.openxmlformats.org/drawingml/2006/main" xmlns:r="http://schemas.openxmlformats.org/officeDocument/2006/relationships" xmlns:p="http://schemas.openxmlformats.org/presentationml/2006/main">
  <p:tag name="AS_UNIQUEID" val="2278"/>
</p:tagLst>
</file>

<file path=ppt/tags/tag284.xml><?xml version="1.0" encoding="utf-8"?>
<p:tagLst xmlns:a="http://schemas.openxmlformats.org/drawingml/2006/main" xmlns:r="http://schemas.openxmlformats.org/officeDocument/2006/relationships" xmlns:p="http://schemas.openxmlformats.org/presentationml/2006/main">
  <p:tag name="AS_UNIQUEID" val="2279"/>
</p:tagLst>
</file>

<file path=ppt/tags/tag285.xml><?xml version="1.0" encoding="utf-8"?>
<p:tagLst xmlns:a="http://schemas.openxmlformats.org/drawingml/2006/main" xmlns:r="http://schemas.openxmlformats.org/officeDocument/2006/relationships" xmlns:p="http://schemas.openxmlformats.org/presentationml/2006/main">
  <p:tag name="AS_UNIQUEID" val="2280"/>
</p:tagLst>
</file>

<file path=ppt/tags/tag286.xml><?xml version="1.0" encoding="utf-8"?>
<p:tagLst xmlns:a="http://schemas.openxmlformats.org/drawingml/2006/main" xmlns:r="http://schemas.openxmlformats.org/officeDocument/2006/relationships" xmlns:p="http://schemas.openxmlformats.org/presentationml/2006/main">
  <p:tag name="AS_UNIQUEID" val="2281"/>
</p:tagLst>
</file>

<file path=ppt/tags/tag287.xml><?xml version="1.0" encoding="utf-8"?>
<p:tagLst xmlns:a="http://schemas.openxmlformats.org/drawingml/2006/main" xmlns:r="http://schemas.openxmlformats.org/officeDocument/2006/relationships" xmlns:p="http://schemas.openxmlformats.org/presentationml/2006/main">
  <p:tag name="AS_UNIQUEID" val="2282"/>
</p:tagLst>
</file>

<file path=ppt/tags/tag288.xml><?xml version="1.0" encoding="utf-8"?>
<p:tagLst xmlns:a="http://schemas.openxmlformats.org/drawingml/2006/main" xmlns:r="http://schemas.openxmlformats.org/officeDocument/2006/relationships" xmlns:p="http://schemas.openxmlformats.org/presentationml/2006/main">
  <p:tag name="AS_UNIQUEID" val="2284"/>
</p:tagLst>
</file>

<file path=ppt/tags/tag289.xml><?xml version="1.0" encoding="utf-8"?>
<p:tagLst xmlns:a="http://schemas.openxmlformats.org/drawingml/2006/main" xmlns:r="http://schemas.openxmlformats.org/officeDocument/2006/relationships" xmlns:p="http://schemas.openxmlformats.org/presentationml/2006/main">
  <p:tag name="AS_UNIQUEID" val="2285"/>
</p:tagLst>
</file>

<file path=ppt/tags/tag29.xml><?xml version="1.0" encoding="utf-8"?>
<p:tagLst xmlns:a="http://schemas.openxmlformats.org/drawingml/2006/main" xmlns:r="http://schemas.openxmlformats.org/officeDocument/2006/relationships" xmlns:p="http://schemas.openxmlformats.org/presentationml/2006/main">
  <p:tag name="AS_UNIQUEID" val="1715"/>
</p:tagLst>
</file>

<file path=ppt/tags/tag290.xml><?xml version="1.0" encoding="utf-8"?>
<p:tagLst xmlns:a="http://schemas.openxmlformats.org/drawingml/2006/main" xmlns:r="http://schemas.openxmlformats.org/officeDocument/2006/relationships" xmlns:p="http://schemas.openxmlformats.org/presentationml/2006/main">
  <p:tag name="AS_UNIQUEID" val="2286"/>
</p:tagLst>
</file>

<file path=ppt/tags/tag291.xml><?xml version="1.0" encoding="utf-8"?>
<p:tagLst xmlns:a="http://schemas.openxmlformats.org/drawingml/2006/main" xmlns:r="http://schemas.openxmlformats.org/officeDocument/2006/relationships" xmlns:p="http://schemas.openxmlformats.org/presentationml/2006/main">
  <p:tag name="AS_UNIQUEID" val="2287"/>
</p:tagLst>
</file>

<file path=ppt/tags/tag292.xml><?xml version="1.0" encoding="utf-8"?>
<p:tagLst xmlns:a="http://schemas.openxmlformats.org/drawingml/2006/main" xmlns:r="http://schemas.openxmlformats.org/officeDocument/2006/relationships" xmlns:p="http://schemas.openxmlformats.org/presentationml/2006/main">
  <p:tag name="AS_UNIQUEID" val="2288"/>
</p:tagLst>
</file>

<file path=ppt/tags/tag293.xml><?xml version="1.0" encoding="utf-8"?>
<p:tagLst xmlns:a="http://schemas.openxmlformats.org/drawingml/2006/main" xmlns:r="http://schemas.openxmlformats.org/officeDocument/2006/relationships" xmlns:p="http://schemas.openxmlformats.org/presentationml/2006/main">
  <p:tag name="AS_UNIQUEID" val="2290"/>
</p:tagLst>
</file>

<file path=ppt/tags/tag294.xml><?xml version="1.0" encoding="utf-8"?>
<p:tagLst xmlns:a="http://schemas.openxmlformats.org/drawingml/2006/main" xmlns:r="http://schemas.openxmlformats.org/officeDocument/2006/relationships" xmlns:p="http://schemas.openxmlformats.org/presentationml/2006/main">
  <p:tag name="AS_UNIQUEID" val="2291"/>
</p:tagLst>
</file>

<file path=ppt/tags/tag295.xml><?xml version="1.0" encoding="utf-8"?>
<p:tagLst xmlns:a="http://schemas.openxmlformats.org/drawingml/2006/main" xmlns:r="http://schemas.openxmlformats.org/officeDocument/2006/relationships" xmlns:p="http://schemas.openxmlformats.org/presentationml/2006/main">
  <p:tag name="AS_UNIQUEID" val="2292"/>
</p:tagLst>
</file>

<file path=ppt/tags/tag296.xml><?xml version="1.0" encoding="utf-8"?>
<p:tagLst xmlns:a="http://schemas.openxmlformats.org/drawingml/2006/main" xmlns:r="http://schemas.openxmlformats.org/officeDocument/2006/relationships" xmlns:p="http://schemas.openxmlformats.org/presentationml/2006/main">
  <p:tag name="AS_UNIQUEID" val="2293"/>
</p:tagLst>
</file>

<file path=ppt/tags/tag297.xml><?xml version="1.0" encoding="utf-8"?>
<p:tagLst xmlns:a="http://schemas.openxmlformats.org/drawingml/2006/main" xmlns:r="http://schemas.openxmlformats.org/officeDocument/2006/relationships" xmlns:p="http://schemas.openxmlformats.org/presentationml/2006/main">
  <p:tag name="AS_UNIQUEID" val="2294"/>
</p:tagLst>
</file>

<file path=ppt/tags/tag298.xml><?xml version="1.0" encoding="utf-8"?>
<p:tagLst xmlns:a="http://schemas.openxmlformats.org/drawingml/2006/main" xmlns:r="http://schemas.openxmlformats.org/officeDocument/2006/relationships" xmlns:p="http://schemas.openxmlformats.org/presentationml/2006/main">
  <p:tag name="AS_UNIQUEID" val="2295"/>
</p:tagLst>
</file>

<file path=ppt/tags/tag299.xml><?xml version="1.0" encoding="utf-8"?>
<p:tagLst xmlns:a="http://schemas.openxmlformats.org/drawingml/2006/main" xmlns:r="http://schemas.openxmlformats.org/officeDocument/2006/relationships" xmlns:p="http://schemas.openxmlformats.org/presentationml/2006/main">
  <p:tag name="AS_UNIQUEID" val="2297"/>
</p:tagLst>
</file>

<file path=ppt/tags/tag3.xml><?xml version="1.0" encoding="utf-8"?>
<p:tagLst xmlns:a="http://schemas.openxmlformats.org/drawingml/2006/main" xmlns:r="http://schemas.openxmlformats.org/officeDocument/2006/relationships" xmlns:p="http://schemas.openxmlformats.org/presentationml/2006/main">
  <p:tag name="AS_UNIQUEID" val="1759"/>
</p:tagLst>
</file>

<file path=ppt/tags/tag30.xml><?xml version="1.0" encoding="utf-8"?>
<p:tagLst xmlns:a="http://schemas.openxmlformats.org/drawingml/2006/main" xmlns:r="http://schemas.openxmlformats.org/officeDocument/2006/relationships" xmlns:p="http://schemas.openxmlformats.org/presentationml/2006/main">
  <p:tag name="AS_UNIQUEID" val="1716"/>
</p:tagLst>
</file>

<file path=ppt/tags/tag300.xml><?xml version="1.0" encoding="utf-8"?>
<p:tagLst xmlns:a="http://schemas.openxmlformats.org/drawingml/2006/main" xmlns:r="http://schemas.openxmlformats.org/officeDocument/2006/relationships" xmlns:p="http://schemas.openxmlformats.org/presentationml/2006/main">
  <p:tag name="AS_UNIQUEID" val="2298"/>
</p:tagLst>
</file>

<file path=ppt/tags/tag301.xml><?xml version="1.0" encoding="utf-8"?>
<p:tagLst xmlns:a="http://schemas.openxmlformats.org/drawingml/2006/main" xmlns:r="http://schemas.openxmlformats.org/officeDocument/2006/relationships" xmlns:p="http://schemas.openxmlformats.org/presentationml/2006/main">
  <p:tag name="AS_UNIQUEID" val="2299"/>
</p:tagLst>
</file>

<file path=ppt/tags/tag302.xml><?xml version="1.0" encoding="utf-8"?>
<p:tagLst xmlns:a="http://schemas.openxmlformats.org/drawingml/2006/main" xmlns:r="http://schemas.openxmlformats.org/officeDocument/2006/relationships" xmlns:p="http://schemas.openxmlformats.org/presentationml/2006/main">
  <p:tag name="AS_UNIQUEID" val="2300"/>
</p:tagLst>
</file>

<file path=ppt/tags/tag303.xml><?xml version="1.0" encoding="utf-8"?>
<p:tagLst xmlns:a="http://schemas.openxmlformats.org/drawingml/2006/main" xmlns:r="http://schemas.openxmlformats.org/officeDocument/2006/relationships" xmlns:p="http://schemas.openxmlformats.org/presentationml/2006/main">
  <p:tag name="AS_UNIQUEID" val="2301"/>
</p:tagLst>
</file>

<file path=ppt/tags/tag304.xml><?xml version="1.0" encoding="utf-8"?>
<p:tagLst xmlns:a="http://schemas.openxmlformats.org/drawingml/2006/main" xmlns:r="http://schemas.openxmlformats.org/officeDocument/2006/relationships" xmlns:p="http://schemas.openxmlformats.org/presentationml/2006/main">
  <p:tag name="AS_UNIQUEID" val="2302"/>
</p:tagLst>
</file>

<file path=ppt/tags/tag305.xml><?xml version="1.0" encoding="utf-8"?>
<p:tagLst xmlns:a="http://schemas.openxmlformats.org/drawingml/2006/main" xmlns:r="http://schemas.openxmlformats.org/officeDocument/2006/relationships" xmlns:p="http://schemas.openxmlformats.org/presentationml/2006/main">
  <p:tag name="AS_UNIQUEID" val="2303"/>
</p:tagLst>
</file>

<file path=ppt/tags/tag306.xml><?xml version="1.0" encoding="utf-8"?>
<p:tagLst xmlns:a="http://schemas.openxmlformats.org/drawingml/2006/main" xmlns:r="http://schemas.openxmlformats.org/officeDocument/2006/relationships" xmlns:p="http://schemas.openxmlformats.org/presentationml/2006/main">
  <p:tag name="AS_UNIQUEID" val="2304"/>
</p:tagLst>
</file>

<file path=ppt/tags/tag307.xml><?xml version="1.0" encoding="utf-8"?>
<p:tagLst xmlns:a="http://schemas.openxmlformats.org/drawingml/2006/main" xmlns:r="http://schemas.openxmlformats.org/officeDocument/2006/relationships" xmlns:p="http://schemas.openxmlformats.org/presentationml/2006/main">
  <p:tag name="AS_UNIQUEID" val="2306"/>
</p:tagLst>
</file>

<file path=ppt/tags/tag308.xml><?xml version="1.0" encoding="utf-8"?>
<p:tagLst xmlns:a="http://schemas.openxmlformats.org/drawingml/2006/main" xmlns:r="http://schemas.openxmlformats.org/officeDocument/2006/relationships" xmlns:p="http://schemas.openxmlformats.org/presentationml/2006/main">
  <p:tag name="AS_UNIQUEID" val="2307"/>
</p:tagLst>
</file>

<file path=ppt/tags/tag309.xml><?xml version="1.0" encoding="utf-8"?>
<p:tagLst xmlns:a="http://schemas.openxmlformats.org/drawingml/2006/main" xmlns:r="http://schemas.openxmlformats.org/officeDocument/2006/relationships" xmlns:p="http://schemas.openxmlformats.org/presentationml/2006/main">
  <p:tag name="AS_UNIQUEID" val="2308"/>
</p:tagLst>
</file>

<file path=ppt/tags/tag31.xml><?xml version="1.0" encoding="utf-8"?>
<p:tagLst xmlns:a="http://schemas.openxmlformats.org/drawingml/2006/main" xmlns:r="http://schemas.openxmlformats.org/officeDocument/2006/relationships" xmlns:p="http://schemas.openxmlformats.org/presentationml/2006/main">
  <p:tag name="AS_UNIQUEID" val="1717"/>
</p:tagLst>
</file>

<file path=ppt/tags/tag310.xml><?xml version="1.0" encoding="utf-8"?>
<p:tagLst xmlns:a="http://schemas.openxmlformats.org/drawingml/2006/main" xmlns:r="http://schemas.openxmlformats.org/officeDocument/2006/relationships" xmlns:p="http://schemas.openxmlformats.org/presentationml/2006/main">
  <p:tag name="AS_UNIQUEID" val="2309"/>
</p:tagLst>
</file>

<file path=ppt/tags/tag311.xml><?xml version="1.0" encoding="utf-8"?>
<p:tagLst xmlns:a="http://schemas.openxmlformats.org/drawingml/2006/main" xmlns:r="http://schemas.openxmlformats.org/officeDocument/2006/relationships" xmlns:p="http://schemas.openxmlformats.org/presentationml/2006/main">
  <p:tag name="AS_UNIQUEID" val="2311"/>
</p:tagLst>
</file>

<file path=ppt/tags/tag312.xml><?xml version="1.0" encoding="utf-8"?>
<p:tagLst xmlns:a="http://schemas.openxmlformats.org/drawingml/2006/main" xmlns:r="http://schemas.openxmlformats.org/officeDocument/2006/relationships" xmlns:p="http://schemas.openxmlformats.org/presentationml/2006/main">
  <p:tag name="AS_UNIQUEID" val="2312"/>
</p:tagLst>
</file>

<file path=ppt/tags/tag313.xml><?xml version="1.0" encoding="utf-8"?>
<p:tagLst xmlns:a="http://schemas.openxmlformats.org/drawingml/2006/main" xmlns:r="http://schemas.openxmlformats.org/officeDocument/2006/relationships" xmlns:p="http://schemas.openxmlformats.org/presentationml/2006/main">
  <p:tag name="AS_UNIQUEID" val="2313"/>
</p:tagLst>
</file>

<file path=ppt/tags/tag314.xml><?xml version="1.0" encoding="utf-8"?>
<p:tagLst xmlns:a="http://schemas.openxmlformats.org/drawingml/2006/main" xmlns:r="http://schemas.openxmlformats.org/officeDocument/2006/relationships" xmlns:p="http://schemas.openxmlformats.org/presentationml/2006/main">
  <p:tag name="AS_UNIQUEID" val="2315"/>
</p:tagLst>
</file>

<file path=ppt/tags/tag315.xml><?xml version="1.0" encoding="utf-8"?>
<p:tagLst xmlns:a="http://schemas.openxmlformats.org/drawingml/2006/main" xmlns:r="http://schemas.openxmlformats.org/officeDocument/2006/relationships" xmlns:p="http://schemas.openxmlformats.org/presentationml/2006/main">
  <p:tag name="AS_UNIQUEID" val="2316"/>
</p:tagLst>
</file>

<file path=ppt/tags/tag316.xml><?xml version="1.0" encoding="utf-8"?>
<p:tagLst xmlns:a="http://schemas.openxmlformats.org/drawingml/2006/main" xmlns:r="http://schemas.openxmlformats.org/officeDocument/2006/relationships" xmlns:p="http://schemas.openxmlformats.org/presentationml/2006/main">
  <p:tag name="AS_UNIQUEID" val="2317"/>
</p:tagLst>
</file>

<file path=ppt/tags/tag317.xml><?xml version="1.0" encoding="utf-8"?>
<p:tagLst xmlns:a="http://schemas.openxmlformats.org/drawingml/2006/main" xmlns:r="http://schemas.openxmlformats.org/officeDocument/2006/relationships" xmlns:p="http://schemas.openxmlformats.org/presentationml/2006/main">
  <p:tag name="AS_UNIQUEID" val="2318"/>
</p:tagLst>
</file>

<file path=ppt/tags/tag318.xml><?xml version="1.0" encoding="utf-8"?>
<p:tagLst xmlns:a="http://schemas.openxmlformats.org/drawingml/2006/main" xmlns:r="http://schemas.openxmlformats.org/officeDocument/2006/relationships" xmlns:p="http://schemas.openxmlformats.org/presentationml/2006/main">
  <p:tag name="AS_UNIQUEID" val="2319"/>
</p:tagLst>
</file>

<file path=ppt/tags/tag319.xml><?xml version="1.0" encoding="utf-8"?>
<p:tagLst xmlns:a="http://schemas.openxmlformats.org/drawingml/2006/main" xmlns:r="http://schemas.openxmlformats.org/officeDocument/2006/relationships" xmlns:p="http://schemas.openxmlformats.org/presentationml/2006/main">
  <p:tag name="AS_UNIQUEID" val="2320"/>
</p:tagLst>
</file>

<file path=ppt/tags/tag32.xml><?xml version="1.0" encoding="utf-8"?>
<p:tagLst xmlns:a="http://schemas.openxmlformats.org/drawingml/2006/main" xmlns:r="http://schemas.openxmlformats.org/officeDocument/2006/relationships" xmlns:p="http://schemas.openxmlformats.org/presentationml/2006/main">
  <p:tag name="AS_UNIQUEID" val="1718"/>
</p:tagLst>
</file>

<file path=ppt/tags/tag320.xml><?xml version="1.0" encoding="utf-8"?>
<p:tagLst xmlns:a="http://schemas.openxmlformats.org/drawingml/2006/main" xmlns:r="http://schemas.openxmlformats.org/officeDocument/2006/relationships" xmlns:p="http://schemas.openxmlformats.org/presentationml/2006/main">
  <p:tag name="AS_UNIQUEID" val="2322"/>
</p:tagLst>
</file>

<file path=ppt/tags/tag321.xml><?xml version="1.0" encoding="utf-8"?>
<p:tagLst xmlns:a="http://schemas.openxmlformats.org/drawingml/2006/main" xmlns:r="http://schemas.openxmlformats.org/officeDocument/2006/relationships" xmlns:p="http://schemas.openxmlformats.org/presentationml/2006/main">
  <p:tag name="AS_UNIQUEID" val="2323"/>
</p:tagLst>
</file>

<file path=ppt/tags/tag322.xml><?xml version="1.0" encoding="utf-8"?>
<p:tagLst xmlns:a="http://schemas.openxmlformats.org/drawingml/2006/main" xmlns:r="http://schemas.openxmlformats.org/officeDocument/2006/relationships" xmlns:p="http://schemas.openxmlformats.org/presentationml/2006/main">
  <p:tag name="AS_UNIQUEID" val="2324"/>
</p:tagLst>
</file>

<file path=ppt/tags/tag323.xml><?xml version="1.0" encoding="utf-8"?>
<p:tagLst xmlns:a="http://schemas.openxmlformats.org/drawingml/2006/main" xmlns:r="http://schemas.openxmlformats.org/officeDocument/2006/relationships" xmlns:p="http://schemas.openxmlformats.org/presentationml/2006/main">
  <p:tag name="AS_UNIQUEID" val="2325"/>
</p:tagLst>
</file>

<file path=ppt/tags/tag324.xml><?xml version="1.0" encoding="utf-8"?>
<p:tagLst xmlns:a="http://schemas.openxmlformats.org/drawingml/2006/main" xmlns:r="http://schemas.openxmlformats.org/officeDocument/2006/relationships" xmlns:p="http://schemas.openxmlformats.org/presentationml/2006/main">
  <p:tag name="AS_UNIQUEID" val="2326"/>
</p:tagLst>
</file>

<file path=ppt/tags/tag325.xml><?xml version="1.0" encoding="utf-8"?>
<p:tagLst xmlns:a="http://schemas.openxmlformats.org/drawingml/2006/main" xmlns:r="http://schemas.openxmlformats.org/officeDocument/2006/relationships" xmlns:p="http://schemas.openxmlformats.org/presentationml/2006/main">
  <p:tag name="AS_UNIQUEID" val="2327"/>
</p:tagLst>
</file>

<file path=ppt/tags/tag326.xml><?xml version="1.0" encoding="utf-8"?>
<p:tagLst xmlns:a="http://schemas.openxmlformats.org/drawingml/2006/main" xmlns:r="http://schemas.openxmlformats.org/officeDocument/2006/relationships" xmlns:p="http://schemas.openxmlformats.org/presentationml/2006/main">
  <p:tag name="AS_UNIQUEID" val="2329"/>
</p:tagLst>
</file>

<file path=ppt/tags/tag327.xml><?xml version="1.0" encoding="utf-8"?>
<p:tagLst xmlns:a="http://schemas.openxmlformats.org/drawingml/2006/main" xmlns:r="http://schemas.openxmlformats.org/officeDocument/2006/relationships" xmlns:p="http://schemas.openxmlformats.org/presentationml/2006/main">
  <p:tag name="AS_UNIQUEID" val="2330"/>
</p:tagLst>
</file>

<file path=ppt/tags/tag328.xml><?xml version="1.0" encoding="utf-8"?>
<p:tagLst xmlns:a="http://schemas.openxmlformats.org/drawingml/2006/main" xmlns:r="http://schemas.openxmlformats.org/officeDocument/2006/relationships" xmlns:p="http://schemas.openxmlformats.org/presentationml/2006/main">
  <p:tag name="AS_UNIQUEID" val="2331"/>
</p:tagLst>
</file>

<file path=ppt/tags/tag329.xml><?xml version="1.0" encoding="utf-8"?>
<p:tagLst xmlns:a="http://schemas.openxmlformats.org/drawingml/2006/main" xmlns:r="http://schemas.openxmlformats.org/officeDocument/2006/relationships" xmlns:p="http://schemas.openxmlformats.org/presentationml/2006/main">
  <p:tag name="AS_UNIQUEID" val="2332"/>
</p:tagLst>
</file>

<file path=ppt/tags/tag33.xml><?xml version="1.0" encoding="utf-8"?>
<p:tagLst xmlns:a="http://schemas.openxmlformats.org/drawingml/2006/main" xmlns:r="http://schemas.openxmlformats.org/officeDocument/2006/relationships" xmlns:p="http://schemas.openxmlformats.org/presentationml/2006/main">
  <p:tag name="AS_UNIQUEID" val="1719"/>
</p:tagLst>
</file>

<file path=ppt/tags/tag330.xml><?xml version="1.0" encoding="utf-8"?>
<p:tagLst xmlns:a="http://schemas.openxmlformats.org/drawingml/2006/main" xmlns:r="http://schemas.openxmlformats.org/officeDocument/2006/relationships" xmlns:p="http://schemas.openxmlformats.org/presentationml/2006/main">
  <p:tag name="AS_UNIQUEID" val="2333"/>
</p:tagLst>
</file>

<file path=ppt/tags/tag331.xml><?xml version="1.0" encoding="utf-8"?>
<p:tagLst xmlns:a="http://schemas.openxmlformats.org/drawingml/2006/main" xmlns:r="http://schemas.openxmlformats.org/officeDocument/2006/relationships" xmlns:p="http://schemas.openxmlformats.org/presentationml/2006/main">
  <p:tag name="AS_UNIQUEID" val="2335"/>
</p:tagLst>
</file>

<file path=ppt/tags/tag332.xml><?xml version="1.0" encoding="utf-8"?>
<p:tagLst xmlns:a="http://schemas.openxmlformats.org/drawingml/2006/main" xmlns:r="http://schemas.openxmlformats.org/officeDocument/2006/relationships" xmlns:p="http://schemas.openxmlformats.org/presentationml/2006/main">
  <p:tag name="AS_UNIQUEID" val="2336"/>
</p:tagLst>
</file>

<file path=ppt/tags/tag333.xml><?xml version="1.0" encoding="utf-8"?>
<p:tagLst xmlns:a="http://schemas.openxmlformats.org/drawingml/2006/main" xmlns:r="http://schemas.openxmlformats.org/officeDocument/2006/relationships" xmlns:p="http://schemas.openxmlformats.org/presentationml/2006/main">
  <p:tag name="AS_UNIQUEID" val="2337"/>
</p:tagLst>
</file>

<file path=ppt/tags/tag334.xml><?xml version="1.0" encoding="utf-8"?>
<p:tagLst xmlns:a="http://schemas.openxmlformats.org/drawingml/2006/main" xmlns:r="http://schemas.openxmlformats.org/officeDocument/2006/relationships" xmlns:p="http://schemas.openxmlformats.org/presentationml/2006/main">
  <p:tag name="AS_UNIQUEID" val="2338"/>
</p:tagLst>
</file>

<file path=ppt/tags/tag335.xml><?xml version="1.0" encoding="utf-8"?>
<p:tagLst xmlns:a="http://schemas.openxmlformats.org/drawingml/2006/main" xmlns:r="http://schemas.openxmlformats.org/officeDocument/2006/relationships" xmlns:p="http://schemas.openxmlformats.org/presentationml/2006/main">
  <p:tag name="AS_UNIQUEID" val="2339"/>
</p:tagLst>
</file>

<file path=ppt/tags/tag336.xml><?xml version="1.0" encoding="utf-8"?>
<p:tagLst xmlns:a="http://schemas.openxmlformats.org/drawingml/2006/main" xmlns:r="http://schemas.openxmlformats.org/officeDocument/2006/relationships" xmlns:p="http://schemas.openxmlformats.org/presentationml/2006/main">
  <p:tag name="AS_UNIQUEID" val="2341"/>
</p:tagLst>
</file>

<file path=ppt/tags/tag337.xml><?xml version="1.0" encoding="utf-8"?>
<p:tagLst xmlns:a="http://schemas.openxmlformats.org/drawingml/2006/main" xmlns:r="http://schemas.openxmlformats.org/officeDocument/2006/relationships" xmlns:p="http://schemas.openxmlformats.org/presentationml/2006/main">
  <p:tag name="AS_UNIQUEID" val="2342"/>
</p:tagLst>
</file>

<file path=ppt/tags/tag338.xml><?xml version="1.0" encoding="utf-8"?>
<p:tagLst xmlns:a="http://schemas.openxmlformats.org/drawingml/2006/main" xmlns:r="http://schemas.openxmlformats.org/officeDocument/2006/relationships" xmlns:p="http://schemas.openxmlformats.org/presentationml/2006/main">
  <p:tag name="AS_UNIQUEID" val="2343"/>
</p:tagLst>
</file>

<file path=ppt/tags/tag339.xml><?xml version="1.0" encoding="utf-8"?>
<p:tagLst xmlns:a="http://schemas.openxmlformats.org/drawingml/2006/main" xmlns:r="http://schemas.openxmlformats.org/officeDocument/2006/relationships" xmlns:p="http://schemas.openxmlformats.org/presentationml/2006/main">
  <p:tag name="AS_UNIQUEID" val="2344"/>
</p:tagLst>
</file>

<file path=ppt/tags/tag34.xml><?xml version="1.0" encoding="utf-8"?>
<p:tagLst xmlns:a="http://schemas.openxmlformats.org/drawingml/2006/main" xmlns:r="http://schemas.openxmlformats.org/officeDocument/2006/relationships" xmlns:p="http://schemas.openxmlformats.org/presentationml/2006/main">
  <p:tag name="AS_UNIQUEID" val="1720"/>
</p:tagLst>
</file>

<file path=ppt/tags/tag340.xml><?xml version="1.0" encoding="utf-8"?>
<p:tagLst xmlns:a="http://schemas.openxmlformats.org/drawingml/2006/main" xmlns:r="http://schemas.openxmlformats.org/officeDocument/2006/relationships" xmlns:p="http://schemas.openxmlformats.org/presentationml/2006/main">
  <p:tag name="AS_UNIQUEID" val="2345"/>
</p:tagLst>
</file>

<file path=ppt/tags/tag341.xml><?xml version="1.0" encoding="utf-8"?>
<p:tagLst xmlns:a="http://schemas.openxmlformats.org/drawingml/2006/main" xmlns:r="http://schemas.openxmlformats.org/officeDocument/2006/relationships" xmlns:p="http://schemas.openxmlformats.org/presentationml/2006/main">
  <p:tag name="AS_UNIQUEID" val="2347"/>
</p:tagLst>
</file>

<file path=ppt/tags/tag342.xml><?xml version="1.0" encoding="utf-8"?>
<p:tagLst xmlns:a="http://schemas.openxmlformats.org/drawingml/2006/main" xmlns:r="http://schemas.openxmlformats.org/officeDocument/2006/relationships" xmlns:p="http://schemas.openxmlformats.org/presentationml/2006/main">
  <p:tag name="AS_UNIQUEID" val="2348"/>
</p:tagLst>
</file>

<file path=ppt/tags/tag343.xml><?xml version="1.0" encoding="utf-8"?>
<p:tagLst xmlns:a="http://schemas.openxmlformats.org/drawingml/2006/main" xmlns:r="http://schemas.openxmlformats.org/officeDocument/2006/relationships" xmlns:p="http://schemas.openxmlformats.org/presentationml/2006/main">
  <p:tag name="AS_UNIQUEID" val="2349"/>
</p:tagLst>
</file>

<file path=ppt/tags/tag344.xml><?xml version="1.0" encoding="utf-8"?>
<p:tagLst xmlns:a="http://schemas.openxmlformats.org/drawingml/2006/main" xmlns:r="http://schemas.openxmlformats.org/officeDocument/2006/relationships" xmlns:p="http://schemas.openxmlformats.org/presentationml/2006/main">
  <p:tag name="AS_UNIQUEID" val="2350"/>
</p:tagLst>
</file>

<file path=ppt/tags/tag345.xml><?xml version="1.0" encoding="utf-8"?>
<p:tagLst xmlns:a="http://schemas.openxmlformats.org/drawingml/2006/main" xmlns:r="http://schemas.openxmlformats.org/officeDocument/2006/relationships" xmlns:p="http://schemas.openxmlformats.org/presentationml/2006/main">
  <p:tag name="AS_UNIQUEID" val="2352"/>
</p:tagLst>
</file>

<file path=ppt/tags/tag346.xml><?xml version="1.0" encoding="utf-8"?>
<p:tagLst xmlns:a="http://schemas.openxmlformats.org/drawingml/2006/main" xmlns:r="http://schemas.openxmlformats.org/officeDocument/2006/relationships" xmlns:p="http://schemas.openxmlformats.org/presentationml/2006/main">
  <p:tag name="AS_UNIQUEID" val="2354"/>
</p:tagLst>
</file>

<file path=ppt/tags/tag347.xml><?xml version="1.0" encoding="utf-8"?>
<p:tagLst xmlns:a="http://schemas.openxmlformats.org/drawingml/2006/main" xmlns:r="http://schemas.openxmlformats.org/officeDocument/2006/relationships" xmlns:p="http://schemas.openxmlformats.org/presentationml/2006/main">
  <p:tag name="AS_UNIQUEID" val="2355"/>
</p:tagLst>
</file>

<file path=ppt/tags/tag348.xml><?xml version="1.0" encoding="utf-8"?>
<p:tagLst xmlns:a="http://schemas.openxmlformats.org/drawingml/2006/main" xmlns:r="http://schemas.openxmlformats.org/officeDocument/2006/relationships" xmlns:p="http://schemas.openxmlformats.org/presentationml/2006/main">
  <p:tag name="AS_UNIQUEID" val="2356"/>
</p:tagLst>
</file>

<file path=ppt/tags/tag349.xml><?xml version="1.0" encoding="utf-8"?>
<p:tagLst xmlns:a="http://schemas.openxmlformats.org/drawingml/2006/main" xmlns:r="http://schemas.openxmlformats.org/officeDocument/2006/relationships" xmlns:p="http://schemas.openxmlformats.org/presentationml/2006/main">
  <p:tag name="AS_UNIQUEID" val="2357"/>
</p:tagLst>
</file>

<file path=ppt/tags/tag35.xml><?xml version="1.0" encoding="utf-8"?>
<p:tagLst xmlns:a="http://schemas.openxmlformats.org/drawingml/2006/main" xmlns:r="http://schemas.openxmlformats.org/officeDocument/2006/relationships" xmlns:p="http://schemas.openxmlformats.org/presentationml/2006/main">
  <p:tag name="AS_UNIQUEID" val="1721"/>
</p:tagLst>
</file>

<file path=ppt/tags/tag350.xml><?xml version="1.0" encoding="utf-8"?>
<p:tagLst xmlns:a="http://schemas.openxmlformats.org/drawingml/2006/main" xmlns:r="http://schemas.openxmlformats.org/officeDocument/2006/relationships" xmlns:p="http://schemas.openxmlformats.org/presentationml/2006/main">
  <p:tag name="AS_UNIQUEID" val="2358"/>
</p:tagLst>
</file>

<file path=ppt/tags/tag351.xml><?xml version="1.0" encoding="utf-8"?>
<p:tagLst xmlns:a="http://schemas.openxmlformats.org/drawingml/2006/main" xmlns:r="http://schemas.openxmlformats.org/officeDocument/2006/relationships" xmlns:p="http://schemas.openxmlformats.org/presentationml/2006/main">
  <p:tag name="AS_UNIQUEID" val="2359"/>
</p:tagLst>
</file>

<file path=ppt/tags/tag352.xml><?xml version="1.0" encoding="utf-8"?>
<p:tagLst xmlns:a="http://schemas.openxmlformats.org/drawingml/2006/main" xmlns:r="http://schemas.openxmlformats.org/officeDocument/2006/relationships" xmlns:p="http://schemas.openxmlformats.org/presentationml/2006/main">
  <p:tag name="AS_UNIQUEID" val="2826"/>
</p:tagLst>
</file>

<file path=ppt/tags/tag353.xml><?xml version="1.0" encoding="utf-8"?>
<p:tagLst xmlns:a="http://schemas.openxmlformats.org/drawingml/2006/main" xmlns:r="http://schemas.openxmlformats.org/officeDocument/2006/relationships" xmlns:p="http://schemas.openxmlformats.org/presentationml/2006/main">
  <p:tag name="AS_UNIQUEID" val="2827"/>
</p:tagLst>
</file>

<file path=ppt/tags/tag354.xml><?xml version="1.0" encoding="utf-8"?>
<p:tagLst xmlns:a="http://schemas.openxmlformats.org/drawingml/2006/main" xmlns:r="http://schemas.openxmlformats.org/officeDocument/2006/relationships" xmlns:p="http://schemas.openxmlformats.org/presentationml/2006/main">
  <p:tag name="AS_UNIQUEID" val="2828"/>
</p:tagLst>
</file>

<file path=ppt/tags/tag355.xml><?xml version="1.0" encoding="utf-8"?>
<p:tagLst xmlns:a="http://schemas.openxmlformats.org/drawingml/2006/main" xmlns:r="http://schemas.openxmlformats.org/officeDocument/2006/relationships" xmlns:p="http://schemas.openxmlformats.org/presentationml/2006/main">
  <p:tag name="AS_UNIQUEID" val="2829"/>
</p:tagLst>
</file>

<file path=ppt/tags/tag356.xml><?xml version="1.0" encoding="utf-8"?>
<p:tagLst xmlns:a="http://schemas.openxmlformats.org/drawingml/2006/main" xmlns:r="http://schemas.openxmlformats.org/officeDocument/2006/relationships" xmlns:p="http://schemas.openxmlformats.org/presentationml/2006/main">
  <p:tag name="AS_UNIQUEID" val="2830"/>
</p:tagLst>
</file>

<file path=ppt/tags/tag357.xml><?xml version="1.0" encoding="utf-8"?>
<p:tagLst xmlns:a="http://schemas.openxmlformats.org/drawingml/2006/main" xmlns:r="http://schemas.openxmlformats.org/officeDocument/2006/relationships" xmlns:p="http://schemas.openxmlformats.org/presentationml/2006/main">
  <p:tag name="AS_UNIQUEID" val="2418"/>
</p:tagLst>
</file>

<file path=ppt/tags/tag358.xml><?xml version="1.0" encoding="utf-8"?>
<p:tagLst xmlns:a="http://schemas.openxmlformats.org/drawingml/2006/main" xmlns:r="http://schemas.openxmlformats.org/officeDocument/2006/relationships" xmlns:p="http://schemas.openxmlformats.org/presentationml/2006/main">
  <p:tag name="AS_UNIQUEID" val="2419"/>
</p:tagLst>
</file>

<file path=ppt/tags/tag359.xml><?xml version="1.0" encoding="utf-8"?>
<p:tagLst xmlns:a="http://schemas.openxmlformats.org/drawingml/2006/main" xmlns:r="http://schemas.openxmlformats.org/officeDocument/2006/relationships" xmlns:p="http://schemas.openxmlformats.org/presentationml/2006/main">
  <p:tag name="AS_UNIQUEID" val="2420"/>
</p:tagLst>
</file>

<file path=ppt/tags/tag36.xml><?xml version="1.0" encoding="utf-8"?>
<p:tagLst xmlns:a="http://schemas.openxmlformats.org/drawingml/2006/main" xmlns:r="http://schemas.openxmlformats.org/officeDocument/2006/relationships" xmlns:p="http://schemas.openxmlformats.org/presentationml/2006/main">
  <p:tag name="AS_UNIQUEID" val="1723"/>
</p:tagLst>
</file>

<file path=ppt/tags/tag360.xml><?xml version="1.0" encoding="utf-8"?>
<p:tagLst xmlns:a="http://schemas.openxmlformats.org/drawingml/2006/main" xmlns:r="http://schemas.openxmlformats.org/officeDocument/2006/relationships" xmlns:p="http://schemas.openxmlformats.org/presentationml/2006/main">
  <p:tag name="AS_UNIQUEID" val="2422"/>
</p:tagLst>
</file>

<file path=ppt/tags/tag361.xml><?xml version="1.0" encoding="utf-8"?>
<p:tagLst xmlns:a="http://schemas.openxmlformats.org/drawingml/2006/main" xmlns:r="http://schemas.openxmlformats.org/officeDocument/2006/relationships" xmlns:p="http://schemas.openxmlformats.org/presentationml/2006/main">
  <p:tag name="AS_UNIQUEID" val="2423"/>
</p:tagLst>
</file>

<file path=ppt/tags/tag362.xml><?xml version="1.0" encoding="utf-8"?>
<p:tagLst xmlns:a="http://schemas.openxmlformats.org/drawingml/2006/main" xmlns:r="http://schemas.openxmlformats.org/officeDocument/2006/relationships" xmlns:p="http://schemas.openxmlformats.org/presentationml/2006/main">
  <p:tag name="AS_UNIQUEID" val="2424"/>
</p:tagLst>
</file>

<file path=ppt/tags/tag363.xml><?xml version="1.0" encoding="utf-8"?>
<p:tagLst xmlns:a="http://schemas.openxmlformats.org/drawingml/2006/main" xmlns:r="http://schemas.openxmlformats.org/officeDocument/2006/relationships" xmlns:p="http://schemas.openxmlformats.org/presentationml/2006/main">
  <p:tag name="AS_UNIQUEID" val="2426"/>
</p:tagLst>
</file>

<file path=ppt/tags/tag364.xml><?xml version="1.0" encoding="utf-8"?>
<p:tagLst xmlns:a="http://schemas.openxmlformats.org/drawingml/2006/main" xmlns:r="http://schemas.openxmlformats.org/officeDocument/2006/relationships" xmlns:p="http://schemas.openxmlformats.org/presentationml/2006/main">
  <p:tag name="AS_UNIQUEID" val="2427"/>
</p:tagLst>
</file>

<file path=ppt/tags/tag365.xml><?xml version="1.0" encoding="utf-8"?>
<p:tagLst xmlns:a="http://schemas.openxmlformats.org/drawingml/2006/main" xmlns:r="http://schemas.openxmlformats.org/officeDocument/2006/relationships" xmlns:p="http://schemas.openxmlformats.org/presentationml/2006/main">
  <p:tag name="AS_UNIQUEID" val="2428"/>
</p:tagLst>
</file>

<file path=ppt/tags/tag366.xml><?xml version="1.0" encoding="utf-8"?>
<p:tagLst xmlns:a="http://schemas.openxmlformats.org/drawingml/2006/main" xmlns:r="http://schemas.openxmlformats.org/officeDocument/2006/relationships" xmlns:p="http://schemas.openxmlformats.org/presentationml/2006/main">
  <p:tag name="AS_UNIQUEID" val="2430"/>
</p:tagLst>
</file>

<file path=ppt/tags/tag367.xml><?xml version="1.0" encoding="utf-8"?>
<p:tagLst xmlns:a="http://schemas.openxmlformats.org/drawingml/2006/main" xmlns:r="http://schemas.openxmlformats.org/officeDocument/2006/relationships" xmlns:p="http://schemas.openxmlformats.org/presentationml/2006/main">
  <p:tag name="AS_UNIQUEID" val="2431"/>
</p:tagLst>
</file>

<file path=ppt/tags/tag368.xml><?xml version="1.0" encoding="utf-8"?>
<p:tagLst xmlns:a="http://schemas.openxmlformats.org/drawingml/2006/main" xmlns:r="http://schemas.openxmlformats.org/officeDocument/2006/relationships" xmlns:p="http://schemas.openxmlformats.org/presentationml/2006/main">
  <p:tag name="AS_UNIQUEID" val="2433"/>
</p:tagLst>
</file>

<file path=ppt/tags/tag369.xml><?xml version="1.0" encoding="utf-8"?>
<p:tagLst xmlns:a="http://schemas.openxmlformats.org/drawingml/2006/main" xmlns:r="http://schemas.openxmlformats.org/officeDocument/2006/relationships" xmlns:p="http://schemas.openxmlformats.org/presentationml/2006/main">
  <p:tag name="AS_UNIQUEID" val="2434"/>
</p:tagLst>
</file>

<file path=ppt/tags/tag37.xml><?xml version="1.0" encoding="utf-8"?>
<p:tagLst xmlns:a="http://schemas.openxmlformats.org/drawingml/2006/main" xmlns:r="http://schemas.openxmlformats.org/officeDocument/2006/relationships" xmlns:p="http://schemas.openxmlformats.org/presentationml/2006/main">
  <p:tag name="AS_UNIQUEID" val="1724"/>
</p:tagLst>
</file>

<file path=ppt/tags/tag370.xml><?xml version="1.0" encoding="utf-8"?>
<p:tagLst xmlns:a="http://schemas.openxmlformats.org/drawingml/2006/main" xmlns:r="http://schemas.openxmlformats.org/officeDocument/2006/relationships" xmlns:p="http://schemas.openxmlformats.org/presentationml/2006/main">
  <p:tag name="AS_UNIQUEID" val="2435"/>
</p:tagLst>
</file>

<file path=ppt/tags/tag371.xml><?xml version="1.0" encoding="utf-8"?>
<p:tagLst xmlns:a="http://schemas.openxmlformats.org/drawingml/2006/main" xmlns:r="http://schemas.openxmlformats.org/officeDocument/2006/relationships" xmlns:p="http://schemas.openxmlformats.org/presentationml/2006/main">
  <p:tag name="AS_UNIQUEID" val="2437"/>
</p:tagLst>
</file>

<file path=ppt/tags/tag372.xml><?xml version="1.0" encoding="utf-8"?>
<p:tagLst xmlns:a="http://schemas.openxmlformats.org/drawingml/2006/main" xmlns:r="http://schemas.openxmlformats.org/officeDocument/2006/relationships" xmlns:p="http://schemas.openxmlformats.org/presentationml/2006/main">
  <p:tag name="AS_UNIQUEID" val="2438"/>
</p:tagLst>
</file>

<file path=ppt/tags/tag373.xml><?xml version="1.0" encoding="utf-8"?>
<p:tagLst xmlns:a="http://schemas.openxmlformats.org/drawingml/2006/main" xmlns:r="http://schemas.openxmlformats.org/officeDocument/2006/relationships" xmlns:p="http://schemas.openxmlformats.org/presentationml/2006/main">
  <p:tag name="AS_UNIQUEID" val="2439"/>
</p:tagLst>
</file>

<file path=ppt/tags/tag374.xml><?xml version="1.0" encoding="utf-8"?>
<p:tagLst xmlns:a="http://schemas.openxmlformats.org/drawingml/2006/main" xmlns:r="http://schemas.openxmlformats.org/officeDocument/2006/relationships" xmlns:p="http://schemas.openxmlformats.org/presentationml/2006/main">
  <p:tag name="AS_UNIQUEID" val="2441"/>
</p:tagLst>
</file>

<file path=ppt/tags/tag375.xml><?xml version="1.0" encoding="utf-8"?>
<p:tagLst xmlns:a="http://schemas.openxmlformats.org/drawingml/2006/main" xmlns:r="http://schemas.openxmlformats.org/officeDocument/2006/relationships" xmlns:p="http://schemas.openxmlformats.org/presentationml/2006/main">
  <p:tag name="AS_UNIQUEID" val="2442"/>
</p:tagLst>
</file>

<file path=ppt/tags/tag376.xml><?xml version="1.0" encoding="utf-8"?>
<p:tagLst xmlns:a="http://schemas.openxmlformats.org/drawingml/2006/main" xmlns:r="http://schemas.openxmlformats.org/officeDocument/2006/relationships" xmlns:p="http://schemas.openxmlformats.org/presentationml/2006/main">
  <p:tag name="AS_UNIQUEID" val="2443"/>
</p:tagLst>
</file>

<file path=ppt/tags/tag377.xml><?xml version="1.0" encoding="utf-8"?>
<p:tagLst xmlns:a="http://schemas.openxmlformats.org/drawingml/2006/main" xmlns:r="http://schemas.openxmlformats.org/officeDocument/2006/relationships" xmlns:p="http://schemas.openxmlformats.org/presentationml/2006/main">
  <p:tag name="AS_UNIQUEID" val="2445"/>
</p:tagLst>
</file>

<file path=ppt/tags/tag378.xml><?xml version="1.0" encoding="utf-8"?>
<p:tagLst xmlns:a="http://schemas.openxmlformats.org/drawingml/2006/main" xmlns:r="http://schemas.openxmlformats.org/officeDocument/2006/relationships" xmlns:p="http://schemas.openxmlformats.org/presentationml/2006/main">
  <p:tag name="AS_UNIQUEID" val="2446"/>
</p:tagLst>
</file>

<file path=ppt/tags/tag379.xml><?xml version="1.0" encoding="utf-8"?>
<p:tagLst xmlns:a="http://schemas.openxmlformats.org/drawingml/2006/main" xmlns:r="http://schemas.openxmlformats.org/officeDocument/2006/relationships" xmlns:p="http://schemas.openxmlformats.org/presentationml/2006/main">
  <p:tag name="AS_UNIQUEID" val="2447"/>
</p:tagLst>
</file>

<file path=ppt/tags/tag38.xml><?xml version="1.0" encoding="utf-8"?>
<p:tagLst xmlns:a="http://schemas.openxmlformats.org/drawingml/2006/main" xmlns:r="http://schemas.openxmlformats.org/officeDocument/2006/relationships" xmlns:p="http://schemas.openxmlformats.org/presentationml/2006/main">
  <p:tag name="AS_UNIQUEID" val="1725"/>
</p:tagLst>
</file>

<file path=ppt/tags/tag380.xml><?xml version="1.0" encoding="utf-8"?>
<p:tagLst xmlns:a="http://schemas.openxmlformats.org/drawingml/2006/main" xmlns:r="http://schemas.openxmlformats.org/officeDocument/2006/relationships" xmlns:p="http://schemas.openxmlformats.org/presentationml/2006/main">
  <p:tag name="AS_UNIQUEID" val="2449"/>
</p:tagLst>
</file>

<file path=ppt/tags/tag381.xml><?xml version="1.0" encoding="utf-8"?>
<p:tagLst xmlns:a="http://schemas.openxmlformats.org/drawingml/2006/main" xmlns:r="http://schemas.openxmlformats.org/officeDocument/2006/relationships" xmlns:p="http://schemas.openxmlformats.org/presentationml/2006/main">
  <p:tag name="AS_UNIQUEID" val="2450"/>
</p:tagLst>
</file>

<file path=ppt/tags/tag382.xml><?xml version="1.0" encoding="utf-8"?>
<p:tagLst xmlns:a="http://schemas.openxmlformats.org/drawingml/2006/main" xmlns:r="http://schemas.openxmlformats.org/officeDocument/2006/relationships" xmlns:p="http://schemas.openxmlformats.org/presentationml/2006/main">
  <p:tag name="AS_UNIQUEID" val="2451"/>
</p:tagLst>
</file>

<file path=ppt/tags/tag383.xml><?xml version="1.0" encoding="utf-8"?>
<p:tagLst xmlns:a="http://schemas.openxmlformats.org/drawingml/2006/main" xmlns:r="http://schemas.openxmlformats.org/officeDocument/2006/relationships" xmlns:p="http://schemas.openxmlformats.org/presentationml/2006/main">
  <p:tag name="AS_UNIQUEID" val="2452"/>
</p:tagLst>
</file>

<file path=ppt/tags/tag384.xml><?xml version="1.0" encoding="utf-8"?>
<p:tagLst xmlns:a="http://schemas.openxmlformats.org/drawingml/2006/main" xmlns:r="http://schemas.openxmlformats.org/officeDocument/2006/relationships" xmlns:p="http://schemas.openxmlformats.org/presentationml/2006/main">
  <p:tag name="AS_UNIQUEID" val="2453"/>
</p:tagLst>
</file>

<file path=ppt/tags/tag385.xml><?xml version="1.0" encoding="utf-8"?>
<p:tagLst xmlns:a="http://schemas.openxmlformats.org/drawingml/2006/main" xmlns:r="http://schemas.openxmlformats.org/officeDocument/2006/relationships" xmlns:p="http://schemas.openxmlformats.org/presentationml/2006/main">
  <p:tag name="AS_UNIQUEID" val="2454"/>
</p:tagLst>
</file>

<file path=ppt/tags/tag386.xml><?xml version="1.0" encoding="utf-8"?>
<p:tagLst xmlns:a="http://schemas.openxmlformats.org/drawingml/2006/main" xmlns:r="http://schemas.openxmlformats.org/officeDocument/2006/relationships" xmlns:p="http://schemas.openxmlformats.org/presentationml/2006/main">
  <p:tag name="AS_UNIQUEID" val="2456"/>
</p:tagLst>
</file>

<file path=ppt/tags/tag387.xml><?xml version="1.0" encoding="utf-8"?>
<p:tagLst xmlns:a="http://schemas.openxmlformats.org/drawingml/2006/main" xmlns:r="http://schemas.openxmlformats.org/officeDocument/2006/relationships" xmlns:p="http://schemas.openxmlformats.org/presentationml/2006/main">
  <p:tag name="AS_UNIQUEID" val="2457"/>
</p:tagLst>
</file>

<file path=ppt/tags/tag388.xml><?xml version="1.0" encoding="utf-8"?>
<p:tagLst xmlns:a="http://schemas.openxmlformats.org/drawingml/2006/main" xmlns:r="http://schemas.openxmlformats.org/officeDocument/2006/relationships" xmlns:p="http://schemas.openxmlformats.org/presentationml/2006/main">
  <p:tag name="AS_UNIQUEID" val="2458"/>
</p:tagLst>
</file>

<file path=ppt/tags/tag389.xml><?xml version="1.0" encoding="utf-8"?>
<p:tagLst xmlns:a="http://schemas.openxmlformats.org/drawingml/2006/main" xmlns:r="http://schemas.openxmlformats.org/officeDocument/2006/relationships" xmlns:p="http://schemas.openxmlformats.org/presentationml/2006/main">
  <p:tag name="AS_UNIQUEID" val="2459"/>
</p:tagLst>
</file>

<file path=ppt/tags/tag39.xml><?xml version="1.0" encoding="utf-8"?>
<p:tagLst xmlns:a="http://schemas.openxmlformats.org/drawingml/2006/main" xmlns:r="http://schemas.openxmlformats.org/officeDocument/2006/relationships" xmlns:p="http://schemas.openxmlformats.org/presentationml/2006/main">
  <p:tag name="AS_UNIQUEID" val="1726"/>
</p:tagLst>
</file>

<file path=ppt/tags/tag390.xml><?xml version="1.0" encoding="utf-8"?>
<p:tagLst xmlns:a="http://schemas.openxmlformats.org/drawingml/2006/main" xmlns:r="http://schemas.openxmlformats.org/officeDocument/2006/relationships" xmlns:p="http://schemas.openxmlformats.org/presentationml/2006/main">
  <p:tag name="AS_UNIQUEID" val="2460"/>
</p:tagLst>
</file>

<file path=ppt/tags/tag391.xml><?xml version="1.0" encoding="utf-8"?>
<p:tagLst xmlns:a="http://schemas.openxmlformats.org/drawingml/2006/main" xmlns:r="http://schemas.openxmlformats.org/officeDocument/2006/relationships" xmlns:p="http://schemas.openxmlformats.org/presentationml/2006/main">
  <p:tag name="AS_UNIQUEID" val="2461"/>
</p:tagLst>
</file>

<file path=ppt/tags/tag392.xml><?xml version="1.0" encoding="utf-8"?>
<p:tagLst xmlns:a="http://schemas.openxmlformats.org/drawingml/2006/main" xmlns:r="http://schemas.openxmlformats.org/officeDocument/2006/relationships" xmlns:p="http://schemas.openxmlformats.org/presentationml/2006/main">
  <p:tag name="AS_UNIQUEID" val="2463"/>
</p:tagLst>
</file>

<file path=ppt/tags/tag393.xml><?xml version="1.0" encoding="utf-8"?>
<p:tagLst xmlns:a="http://schemas.openxmlformats.org/drawingml/2006/main" xmlns:r="http://schemas.openxmlformats.org/officeDocument/2006/relationships" xmlns:p="http://schemas.openxmlformats.org/presentationml/2006/main">
  <p:tag name="AS_UNIQUEID" val="2464"/>
</p:tagLst>
</file>

<file path=ppt/tags/tag394.xml><?xml version="1.0" encoding="utf-8"?>
<p:tagLst xmlns:a="http://schemas.openxmlformats.org/drawingml/2006/main" xmlns:r="http://schemas.openxmlformats.org/officeDocument/2006/relationships" xmlns:p="http://schemas.openxmlformats.org/presentationml/2006/main">
  <p:tag name="AS_UNIQUEID" val="2465"/>
</p:tagLst>
</file>

<file path=ppt/tags/tag395.xml><?xml version="1.0" encoding="utf-8"?>
<p:tagLst xmlns:a="http://schemas.openxmlformats.org/drawingml/2006/main" xmlns:r="http://schemas.openxmlformats.org/officeDocument/2006/relationships" xmlns:p="http://schemas.openxmlformats.org/presentationml/2006/main">
  <p:tag name="AS_UNIQUEID" val="2466"/>
</p:tagLst>
</file>

<file path=ppt/tags/tag396.xml><?xml version="1.0" encoding="utf-8"?>
<p:tagLst xmlns:a="http://schemas.openxmlformats.org/drawingml/2006/main" xmlns:r="http://schemas.openxmlformats.org/officeDocument/2006/relationships" xmlns:p="http://schemas.openxmlformats.org/presentationml/2006/main">
  <p:tag name="AS_UNIQUEID" val="2467"/>
</p:tagLst>
</file>

<file path=ppt/tags/tag397.xml><?xml version="1.0" encoding="utf-8"?>
<p:tagLst xmlns:a="http://schemas.openxmlformats.org/drawingml/2006/main" xmlns:r="http://schemas.openxmlformats.org/officeDocument/2006/relationships" xmlns:p="http://schemas.openxmlformats.org/presentationml/2006/main">
  <p:tag name="AS_UNIQUEID" val="2468"/>
</p:tagLst>
</file>

<file path=ppt/tags/tag398.xml><?xml version="1.0" encoding="utf-8"?>
<p:tagLst xmlns:a="http://schemas.openxmlformats.org/drawingml/2006/main" xmlns:r="http://schemas.openxmlformats.org/officeDocument/2006/relationships" xmlns:p="http://schemas.openxmlformats.org/presentationml/2006/main">
  <p:tag name="AS_UNIQUEID" val="2470"/>
</p:tagLst>
</file>

<file path=ppt/tags/tag399.xml><?xml version="1.0" encoding="utf-8"?>
<p:tagLst xmlns:a="http://schemas.openxmlformats.org/drawingml/2006/main" xmlns:r="http://schemas.openxmlformats.org/officeDocument/2006/relationships" xmlns:p="http://schemas.openxmlformats.org/presentationml/2006/main">
  <p:tag name="AS_UNIQUEID" val="2471"/>
</p:tagLst>
</file>

<file path=ppt/tags/tag4.xml><?xml version="1.0" encoding="utf-8"?>
<p:tagLst xmlns:a="http://schemas.openxmlformats.org/drawingml/2006/main" xmlns:r="http://schemas.openxmlformats.org/officeDocument/2006/relationships" xmlns:p="http://schemas.openxmlformats.org/presentationml/2006/main">
  <p:tag name="AS_UNIQUEID" val="1760"/>
</p:tagLst>
</file>

<file path=ppt/tags/tag40.xml><?xml version="1.0" encoding="utf-8"?>
<p:tagLst xmlns:a="http://schemas.openxmlformats.org/drawingml/2006/main" xmlns:r="http://schemas.openxmlformats.org/officeDocument/2006/relationships" xmlns:p="http://schemas.openxmlformats.org/presentationml/2006/main">
  <p:tag name="AS_UNIQUEID" val="1728"/>
</p:tagLst>
</file>

<file path=ppt/tags/tag400.xml><?xml version="1.0" encoding="utf-8"?>
<p:tagLst xmlns:a="http://schemas.openxmlformats.org/drawingml/2006/main" xmlns:r="http://schemas.openxmlformats.org/officeDocument/2006/relationships" xmlns:p="http://schemas.openxmlformats.org/presentationml/2006/main">
  <p:tag name="AS_UNIQUEID" val="2472"/>
</p:tagLst>
</file>

<file path=ppt/tags/tag401.xml><?xml version="1.0" encoding="utf-8"?>
<p:tagLst xmlns:a="http://schemas.openxmlformats.org/drawingml/2006/main" xmlns:r="http://schemas.openxmlformats.org/officeDocument/2006/relationships" xmlns:p="http://schemas.openxmlformats.org/presentationml/2006/main">
  <p:tag name="AS_UNIQUEID" val="2473"/>
</p:tagLst>
</file>

<file path=ppt/tags/tag402.xml><?xml version="1.0" encoding="utf-8"?>
<p:tagLst xmlns:a="http://schemas.openxmlformats.org/drawingml/2006/main" xmlns:r="http://schemas.openxmlformats.org/officeDocument/2006/relationships" xmlns:p="http://schemas.openxmlformats.org/presentationml/2006/main">
  <p:tag name="AS_UNIQUEID" val="2474"/>
</p:tagLst>
</file>

<file path=ppt/tags/tag403.xml><?xml version="1.0" encoding="utf-8"?>
<p:tagLst xmlns:a="http://schemas.openxmlformats.org/drawingml/2006/main" xmlns:r="http://schemas.openxmlformats.org/officeDocument/2006/relationships" xmlns:p="http://schemas.openxmlformats.org/presentationml/2006/main">
  <p:tag name="AS_UNIQUEID" val="2475"/>
</p:tagLst>
</file>

<file path=ppt/tags/tag404.xml><?xml version="1.0" encoding="utf-8"?>
<p:tagLst xmlns:a="http://schemas.openxmlformats.org/drawingml/2006/main" xmlns:r="http://schemas.openxmlformats.org/officeDocument/2006/relationships" xmlns:p="http://schemas.openxmlformats.org/presentationml/2006/main">
  <p:tag name="AS_UNIQUEID" val="2477"/>
</p:tagLst>
</file>

<file path=ppt/tags/tag405.xml><?xml version="1.0" encoding="utf-8"?>
<p:tagLst xmlns:a="http://schemas.openxmlformats.org/drawingml/2006/main" xmlns:r="http://schemas.openxmlformats.org/officeDocument/2006/relationships" xmlns:p="http://schemas.openxmlformats.org/presentationml/2006/main">
  <p:tag name="AS_UNIQUEID" val="2478"/>
</p:tagLst>
</file>

<file path=ppt/tags/tag406.xml><?xml version="1.0" encoding="utf-8"?>
<p:tagLst xmlns:a="http://schemas.openxmlformats.org/drawingml/2006/main" xmlns:r="http://schemas.openxmlformats.org/officeDocument/2006/relationships" xmlns:p="http://schemas.openxmlformats.org/presentationml/2006/main">
  <p:tag name="AS_UNIQUEID" val="2479"/>
</p:tagLst>
</file>

<file path=ppt/tags/tag407.xml><?xml version="1.0" encoding="utf-8"?>
<p:tagLst xmlns:a="http://schemas.openxmlformats.org/drawingml/2006/main" xmlns:r="http://schemas.openxmlformats.org/officeDocument/2006/relationships" xmlns:p="http://schemas.openxmlformats.org/presentationml/2006/main">
  <p:tag name="AS_UNIQUEID" val="2480"/>
</p:tagLst>
</file>

<file path=ppt/tags/tag408.xml><?xml version="1.0" encoding="utf-8"?>
<p:tagLst xmlns:a="http://schemas.openxmlformats.org/drawingml/2006/main" xmlns:r="http://schemas.openxmlformats.org/officeDocument/2006/relationships" xmlns:p="http://schemas.openxmlformats.org/presentationml/2006/main">
  <p:tag name="AS_UNIQUEID" val="2481"/>
</p:tagLst>
</file>

<file path=ppt/tags/tag409.xml><?xml version="1.0" encoding="utf-8"?>
<p:tagLst xmlns:a="http://schemas.openxmlformats.org/drawingml/2006/main" xmlns:r="http://schemas.openxmlformats.org/officeDocument/2006/relationships" xmlns:p="http://schemas.openxmlformats.org/presentationml/2006/main">
  <p:tag name="AS_UNIQUEID" val="2482"/>
</p:tagLst>
</file>

<file path=ppt/tags/tag41.xml><?xml version="1.0" encoding="utf-8"?>
<p:tagLst xmlns:a="http://schemas.openxmlformats.org/drawingml/2006/main" xmlns:r="http://schemas.openxmlformats.org/officeDocument/2006/relationships" xmlns:p="http://schemas.openxmlformats.org/presentationml/2006/main">
  <p:tag name="AS_UNIQUEID" val="1729"/>
</p:tagLst>
</file>

<file path=ppt/tags/tag410.xml><?xml version="1.0" encoding="utf-8"?>
<p:tagLst xmlns:a="http://schemas.openxmlformats.org/drawingml/2006/main" xmlns:r="http://schemas.openxmlformats.org/officeDocument/2006/relationships" xmlns:p="http://schemas.openxmlformats.org/presentationml/2006/main">
  <p:tag name="AS_UNIQUEID" val="2484"/>
</p:tagLst>
</file>

<file path=ppt/tags/tag411.xml><?xml version="1.0" encoding="utf-8"?>
<p:tagLst xmlns:a="http://schemas.openxmlformats.org/drawingml/2006/main" xmlns:r="http://schemas.openxmlformats.org/officeDocument/2006/relationships" xmlns:p="http://schemas.openxmlformats.org/presentationml/2006/main">
  <p:tag name="AS_UNIQUEID" val="2485"/>
</p:tagLst>
</file>

<file path=ppt/tags/tag412.xml><?xml version="1.0" encoding="utf-8"?>
<p:tagLst xmlns:a="http://schemas.openxmlformats.org/drawingml/2006/main" xmlns:r="http://schemas.openxmlformats.org/officeDocument/2006/relationships" xmlns:p="http://schemas.openxmlformats.org/presentationml/2006/main">
  <p:tag name="AS_UNIQUEID" val="2486"/>
</p:tagLst>
</file>

<file path=ppt/tags/tag413.xml><?xml version="1.0" encoding="utf-8"?>
<p:tagLst xmlns:a="http://schemas.openxmlformats.org/drawingml/2006/main" xmlns:r="http://schemas.openxmlformats.org/officeDocument/2006/relationships" xmlns:p="http://schemas.openxmlformats.org/presentationml/2006/main">
  <p:tag name="AS_UNIQUEID" val="2487"/>
</p:tagLst>
</file>

<file path=ppt/tags/tag414.xml><?xml version="1.0" encoding="utf-8"?>
<p:tagLst xmlns:a="http://schemas.openxmlformats.org/drawingml/2006/main" xmlns:r="http://schemas.openxmlformats.org/officeDocument/2006/relationships" xmlns:p="http://schemas.openxmlformats.org/presentationml/2006/main">
  <p:tag name="AS_UNIQUEID" val="2488"/>
</p:tagLst>
</file>

<file path=ppt/tags/tag415.xml><?xml version="1.0" encoding="utf-8"?>
<p:tagLst xmlns:a="http://schemas.openxmlformats.org/drawingml/2006/main" xmlns:r="http://schemas.openxmlformats.org/officeDocument/2006/relationships" xmlns:p="http://schemas.openxmlformats.org/presentationml/2006/main">
  <p:tag name="AS_UNIQUEID" val="2489"/>
</p:tagLst>
</file>

<file path=ppt/tags/tag416.xml><?xml version="1.0" encoding="utf-8"?>
<p:tagLst xmlns:a="http://schemas.openxmlformats.org/drawingml/2006/main" xmlns:r="http://schemas.openxmlformats.org/officeDocument/2006/relationships" xmlns:p="http://schemas.openxmlformats.org/presentationml/2006/main">
  <p:tag name="AS_UNIQUEID" val="2491"/>
</p:tagLst>
</file>

<file path=ppt/tags/tag417.xml><?xml version="1.0" encoding="utf-8"?>
<p:tagLst xmlns:a="http://schemas.openxmlformats.org/drawingml/2006/main" xmlns:r="http://schemas.openxmlformats.org/officeDocument/2006/relationships" xmlns:p="http://schemas.openxmlformats.org/presentationml/2006/main">
  <p:tag name="AS_UNIQUEID" val="2492"/>
</p:tagLst>
</file>

<file path=ppt/tags/tag418.xml><?xml version="1.0" encoding="utf-8"?>
<p:tagLst xmlns:a="http://schemas.openxmlformats.org/drawingml/2006/main" xmlns:r="http://schemas.openxmlformats.org/officeDocument/2006/relationships" xmlns:p="http://schemas.openxmlformats.org/presentationml/2006/main">
  <p:tag name="AS_UNIQUEID" val="2493"/>
</p:tagLst>
</file>

<file path=ppt/tags/tag419.xml><?xml version="1.0" encoding="utf-8"?>
<p:tagLst xmlns:a="http://schemas.openxmlformats.org/drawingml/2006/main" xmlns:r="http://schemas.openxmlformats.org/officeDocument/2006/relationships" xmlns:p="http://schemas.openxmlformats.org/presentationml/2006/main">
  <p:tag name="AS_UNIQUEID" val="2494"/>
</p:tagLst>
</file>

<file path=ppt/tags/tag42.xml><?xml version="1.0" encoding="utf-8"?>
<p:tagLst xmlns:a="http://schemas.openxmlformats.org/drawingml/2006/main" xmlns:r="http://schemas.openxmlformats.org/officeDocument/2006/relationships" xmlns:p="http://schemas.openxmlformats.org/presentationml/2006/main">
  <p:tag name="AS_UNIQUEID" val="1730"/>
</p:tagLst>
</file>

<file path=ppt/tags/tag420.xml><?xml version="1.0" encoding="utf-8"?>
<p:tagLst xmlns:a="http://schemas.openxmlformats.org/drawingml/2006/main" xmlns:r="http://schemas.openxmlformats.org/officeDocument/2006/relationships" xmlns:p="http://schemas.openxmlformats.org/presentationml/2006/main">
  <p:tag name="AS_UNIQUEID" val="2495"/>
</p:tagLst>
</file>

<file path=ppt/tags/tag421.xml><?xml version="1.0" encoding="utf-8"?>
<p:tagLst xmlns:a="http://schemas.openxmlformats.org/drawingml/2006/main" xmlns:r="http://schemas.openxmlformats.org/officeDocument/2006/relationships" xmlns:p="http://schemas.openxmlformats.org/presentationml/2006/main">
  <p:tag name="AS_UNIQUEID" val="2496"/>
</p:tagLst>
</file>

<file path=ppt/tags/tag422.xml><?xml version="1.0" encoding="utf-8"?>
<p:tagLst xmlns:a="http://schemas.openxmlformats.org/drawingml/2006/main" xmlns:r="http://schemas.openxmlformats.org/officeDocument/2006/relationships" xmlns:p="http://schemas.openxmlformats.org/presentationml/2006/main">
  <p:tag name="AS_UNIQUEID" val="2498"/>
</p:tagLst>
</file>

<file path=ppt/tags/tag423.xml><?xml version="1.0" encoding="utf-8"?>
<p:tagLst xmlns:a="http://schemas.openxmlformats.org/drawingml/2006/main" xmlns:r="http://schemas.openxmlformats.org/officeDocument/2006/relationships" xmlns:p="http://schemas.openxmlformats.org/presentationml/2006/main">
  <p:tag name="AS_UNIQUEID" val="2499"/>
</p:tagLst>
</file>

<file path=ppt/tags/tag424.xml><?xml version="1.0" encoding="utf-8"?>
<p:tagLst xmlns:a="http://schemas.openxmlformats.org/drawingml/2006/main" xmlns:r="http://schemas.openxmlformats.org/officeDocument/2006/relationships" xmlns:p="http://schemas.openxmlformats.org/presentationml/2006/main">
  <p:tag name="AS_UNIQUEID" val="2500"/>
</p:tagLst>
</file>

<file path=ppt/tags/tag425.xml><?xml version="1.0" encoding="utf-8"?>
<p:tagLst xmlns:a="http://schemas.openxmlformats.org/drawingml/2006/main" xmlns:r="http://schemas.openxmlformats.org/officeDocument/2006/relationships" xmlns:p="http://schemas.openxmlformats.org/presentationml/2006/main">
  <p:tag name="AS_UNIQUEID" val="2501"/>
</p:tagLst>
</file>

<file path=ppt/tags/tag426.xml><?xml version="1.0" encoding="utf-8"?>
<p:tagLst xmlns:a="http://schemas.openxmlformats.org/drawingml/2006/main" xmlns:r="http://schemas.openxmlformats.org/officeDocument/2006/relationships" xmlns:p="http://schemas.openxmlformats.org/presentationml/2006/main">
  <p:tag name="AS_UNIQUEID" val="2502"/>
</p:tagLst>
</file>

<file path=ppt/tags/tag427.xml><?xml version="1.0" encoding="utf-8"?>
<p:tagLst xmlns:a="http://schemas.openxmlformats.org/drawingml/2006/main" xmlns:r="http://schemas.openxmlformats.org/officeDocument/2006/relationships" xmlns:p="http://schemas.openxmlformats.org/presentationml/2006/main">
  <p:tag name="AS_UNIQUEID" val="2503"/>
</p:tagLst>
</file>

<file path=ppt/tags/tag428.xml><?xml version="1.0" encoding="utf-8"?>
<p:tagLst xmlns:a="http://schemas.openxmlformats.org/drawingml/2006/main" xmlns:r="http://schemas.openxmlformats.org/officeDocument/2006/relationships" xmlns:p="http://schemas.openxmlformats.org/presentationml/2006/main">
  <p:tag name="AS_UNIQUEID" val="2505"/>
</p:tagLst>
</file>

<file path=ppt/tags/tag429.xml><?xml version="1.0" encoding="utf-8"?>
<p:tagLst xmlns:a="http://schemas.openxmlformats.org/drawingml/2006/main" xmlns:r="http://schemas.openxmlformats.org/officeDocument/2006/relationships" xmlns:p="http://schemas.openxmlformats.org/presentationml/2006/main">
  <p:tag name="AS_UNIQUEID" val="2506"/>
</p:tagLst>
</file>

<file path=ppt/tags/tag43.xml><?xml version="1.0" encoding="utf-8"?>
<p:tagLst xmlns:a="http://schemas.openxmlformats.org/drawingml/2006/main" xmlns:r="http://schemas.openxmlformats.org/officeDocument/2006/relationships" xmlns:p="http://schemas.openxmlformats.org/presentationml/2006/main">
  <p:tag name="AS_UNIQUEID" val="1732"/>
</p:tagLst>
</file>

<file path=ppt/tags/tag430.xml><?xml version="1.0" encoding="utf-8"?>
<p:tagLst xmlns:a="http://schemas.openxmlformats.org/drawingml/2006/main" xmlns:r="http://schemas.openxmlformats.org/officeDocument/2006/relationships" xmlns:p="http://schemas.openxmlformats.org/presentationml/2006/main">
  <p:tag name="AS_UNIQUEID" val="2507"/>
</p:tagLst>
</file>

<file path=ppt/tags/tag431.xml><?xml version="1.0" encoding="utf-8"?>
<p:tagLst xmlns:a="http://schemas.openxmlformats.org/drawingml/2006/main" xmlns:r="http://schemas.openxmlformats.org/officeDocument/2006/relationships" xmlns:p="http://schemas.openxmlformats.org/presentationml/2006/main">
  <p:tag name="AS_UNIQUEID" val="2508"/>
</p:tagLst>
</file>

<file path=ppt/tags/tag432.xml><?xml version="1.0" encoding="utf-8"?>
<p:tagLst xmlns:a="http://schemas.openxmlformats.org/drawingml/2006/main" xmlns:r="http://schemas.openxmlformats.org/officeDocument/2006/relationships" xmlns:p="http://schemas.openxmlformats.org/presentationml/2006/main">
  <p:tag name="AS_UNIQUEID" val="2509"/>
</p:tagLst>
</file>

<file path=ppt/tags/tag433.xml><?xml version="1.0" encoding="utf-8"?>
<p:tagLst xmlns:a="http://schemas.openxmlformats.org/drawingml/2006/main" xmlns:r="http://schemas.openxmlformats.org/officeDocument/2006/relationships" xmlns:p="http://schemas.openxmlformats.org/presentationml/2006/main">
  <p:tag name="AS_UNIQUEID" val="2510"/>
</p:tagLst>
</file>

<file path=ppt/tags/tag434.xml><?xml version="1.0" encoding="utf-8"?>
<p:tagLst xmlns:a="http://schemas.openxmlformats.org/drawingml/2006/main" xmlns:r="http://schemas.openxmlformats.org/officeDocument/2006/relationships" xmlns:p="http://schemas.openxmlformats.org/presentationml/2006/main">
  <p:tag name="AS_UNIQUEID" val="2512"/>
</p:tagLst>
</file>

<file path=ppt/tags/tag435.xml><?xml version="1.0" encoding="utf-8"?>
<p:tagLst xmlns:a="http://schemas.openxmlformats.org/drawingml/2006/main" xmlns:r="http://schemas.openxmlformats.org/officeDocument/2006/relationships" xmlns:p="http://schemas.openxmlformats.org/presentationml/2006/main">
  <p:tag name="AS_UNIQUEID" val="2513"/>
</p:tagLst>
</file>

<file path=ppt/tags/tag436.xml><?xml version="1.0" encoding="utf-8"?>
<p:tagLst xmlns:a="http://schemas.openxmlformats.org/drawingml/2006/main" xmlns:r="http://schemas.openxmlformats.org/officeDocument/2006/relationships" xmlns:p="http://schemas.openxmlformats.org/presentationml/2006/main">
  <p:tag name="AS_UNIQUEID" val="2514"/>
</p:tagLst>
</file>

<file path=ppt/tags/tag437.xml><?xml version="1.0" encoding="utf-8"?>
<p:tagLst xmlns:a="http://schemas.openxmlformats.org/drawingml/2006/main" xmlns:r="http://schemas.openxmlformats.org/officeDocument/2006/relationships" xmlns:p="http://schemas.openxmlformats.org/presentationml/2006/main">
  <p:tag name="AS_UNIQUEID" val="2515"/>
</p:tagLst>
</file>

<file path=ppt/tags/tag438.xml><?xml version="1.0" encoding="utf-8"?>
<p:tagLst xmlns:a="http://schemas.openxmlformats.org/drawingml/2006/main" xmlns:r="http://schemas.openxmlformats.org/officeDocument/2006/relationships" xmlns:p="http://schemas.openxmlformats.org/presentationml/2006/main">
  <p:tag name="AS_UNIQUEID" val="2516"/>
</p:tagLst>
</file>

<file path=ppt/tags/tag439.xml><?xml version="1.0" encoding="utf-8"?>
<p:tagLst xmlns:a="http://schemas.openxmlformats.org/drawingml/2006/main" xmlns:r="http://schemas.openxmlformats.org/officeDocument/2006/relationships" xmlns:p="http://schemas.openxmlformats.org/presentationml/2006/main">
  <p:tag name="AS_UNIQUEID" val="2517"/>
</p:tagLst>
</file>

<file path=ppt/tags/tag44.xml><?xml version="1.0" encoding="utf-8"?>
<p:tagLst xmlns:a="http://schemas.openxmlformats.org/drawingml/2006/main" xmlns:r="http://schemas.openxmlformats.org/officeDocument/2006/relationships" xmlns:p="http://schemas.openxmlformats.org/presentationml/2006/main">
  <p:tag name="AS_UNIQUEID" val="1733"/>
</p:tagLst>
</file>

<file path=ppt/tags/tag440.xml><?xml version="1.0" encoding="utf-8"?>
<p:tagLst xmlns:a="http://schemas.openxmlformats.org/drawingml/2006/main" xmlns:r="http://schemas.openxmlformats.org/officeDocument/2006/relationships" xmlns:p="http://schemas.openxmlformats.org/presentationml/2006/main">
  <p:tag name="AS_UNIQUEID" val="2519"/>
</p:tagLst>
</file>

<file path=ppt/tags/tag441.xml><?xml version="1.0" encoding="utf-8"?>
<p:tagLst xmlns:a="http://schemas.openxmlformats.org/drawingml/2006/main" xmlns:r="http://schemas.openxmlformats.org/officeDocument/2006/relationships" xmlns:p="http://schemas.openxmlformats.org/presentationml/2006/main">
  <p:tag name="AS_UNIQUEID" val="2520"/>
</p:tagLst>
</file>

<file path=ppt/tags/tag442.xml><?xml version="1.0" encoding="utf-8"?>
<p:tagLst xmlns:a="http://schemas.openxmlformats.org/drawingml/2006/main" xmlns:r="http://schemas.openxmlformats.org/officeDocument/2006/relationships" xmlns:p="http://schemas.openxmlformats.org/presentationml/2006/main">
  <p:tag name="AS_UNIQUEID" val="2521"/>
</p:tagLst>
</file>

<file path=ppt/tags/tag443.xml><?xml version="1.0" encoding="utf-8"?>
<p:tagLst xmlns:a="http://schemas.openxmlformats.org/drawingml/2006/main" xmlns:r="http://schemas.openxmlformats.org/officeDocument/2006/relationships" xmlns:p="http://schemas.openxmlformats.org/presentationml/2006/main">
  <p:tag name="AS_UNIQUEID" val="2522"/>
</p:tagLst>
</file>

<file path=ppt/tags/tag444.xml><?xml version="1.0" encoding="utf-8"?>
<p:tagLst xmlns:a="http://schemas.openxmlformats.org/drawingml/2006/main" xmlns:r="http://schemas.openxmlformats.org/officeDocument/2006/relationships" xmlns:p="http://schemas.openxmlformats.org/presentationml/2006/main">
  <p:tag name="AS_UNIQUEID" val="2523"/>
</p:tagLst>
</file>

<file path=ppt/tags/tag445.xml><?xml version="1.0" encoding="utf-8"?>
<p:tagLst xmlns:a="http://schemas.openxmlformats.org/drawingml/2006/main" xmlns:r="http://schemas.openxmlformats.org/officeDocument/2006/relationships" xmlns:p="http://schemas.openxmlformats.org/presentationml/2006/main">
  <p:tag name="AS_UNIQUEID" val="2524"/>
</p:tagLst>
</file>

<file path=ppt/tags/tag446.xml><?xml version="1.0" encoding="utf-8"?>
<p:tagLst xmlns:a="http://schemas.openxmlformats.org/drawingml/2006/main" xmlns:r="http://schemas.openxmlformats.org/officeDocument/2006/relationships" xmlns:p="http://schemas.openxmlformats.org/presentationml/2006/main">
  <p:tag name="AS_UNIQUEID" val="2526"/>
</p:tagLst>
</file>

<file path=ppt/tags/tag447.xml><?xml version="1.0" encoding="utf-8"?>
<p:tagLst xmlns:a="http://schemas.openxmlformats.org/drawingml/2006/main" xmlns:r="http://schemas.openxmlformats.org/officeDocument/2006/relationships" xmlns:p="http://schemas.openxmlformats.org/presentationml/2006/main">
  <p:tag name="AS_UNIQUEID" val="2527"/>
</p:tagLst>
</file>

<file path=ppt/tags/tag448.xml><?xml version="1.0" encoding="utf-8"?>
<p:tagLst xmlns:a="http://schemas.openxmlformats.org/drawingml/2006/main" xmlns:r="http://schemas.openxmlformats.org/officeDocument/2006/relationships" xmlns:p="http://schemas.openxmlformats.org/presentationml/2006/main">
  <p:tag name="AS_UNIQUEID" val="2528"/>
</p:tagLst>
</file>

<file path=ppt/tags/tag449.xml><?xml version="1.0" encoding="utf-8"?>
<p:tagLst xmlns:a="http://schemas.openxmlformats.org/drawingml/2006/main" xmlns:r="http://schemas.openxmlformats.org/officeDocument/2006/relationships" xmlns:p="http://schemas.openxmlformats.org/presentationml/2006/main">
  <p:tag name="AS_UNIQUEID" val="2529"/>
</p:tagLst>
</file>

<file path=ppt/tags/tag45.xml><?xml version="1.0" encoding="utf-8"?>
<p:tagLst xmlns:a="http://schemas.openxmlformats.org/drawingml/2006/main" xmlns:r="http://schemas.openxmlformats.org/officeDocument/2006/relationships" xmlns:p="http://schemas.openxmlformats.org/presentationml/2006/main">
  <p:tag name="AS_UNIQUEID" val="1734"/>
</p:tagLst>
</file>

<file path=ppt/tags/tag450.xml><?xml version="1.0" encoding="utf-8"?>
<p:tagLst xmlns:a="http://schemas.openxmlformats.org/drawingml/2006/main" xmlns:r="http://schemas.openxmlformats.org/officeDocument/2006/relationships" xmlns:p="http://schemas.openxmlformats.org/presentationml/2006/main">
  <p:tag name="AS_UNIQUEID" val="2530"/>
</p:tagLst>
</file>

<file path=ppt/tags/tag451.xml><?xml version="1.0" encoding="utf-8"?>
<p:tagLst xmlns:a="http://schemas.openxmlformats.org/drawingml/2006/main" xmlns:r="http://schemas.openxmlformats.org/officeDocument/2006/relationships" xmlns:p="http://schemas.openxmlformats.org/presentationml/2006/main">
  <p:tag name="AS_UNIQUEID" val="2531"/>
</p:tagLst>
</file>

<file path=ppt/tags/tag452.xml><?xml version="1.0" encoding="utf-8"?>
<p:tagLst xmlns:a="http://schemas.openxmlformats.org/drawingml/2006/main" xmlns:r="http://schemas.openxmlformats.org/officeDocument/2006/relationships" xmlns:p="http://schemas.openxmlformats.org/presentationml/2006/main">
  <p:tag name="AS_UNIQUEID" val="2533"/>
</p:tagLst>
</file>

<file path=ppt/tags/tag453.xml><?xml version="1.0" encoding="utf-8"?>
<p:tagLst xmlns:a="http://schemas.openxmlformats.org/drawingml/2006/main" xmlns:r="http://schemas.openxmlformats.org/officeDocument/2006/relationships" xmlns:p="http://schemas.openxmlformats.org/presentationml/2006/main">
  <p:tag name="AS_UNIQUEID" val="2534"/>
</p:tagLst>
</file>

<file path=ppt/tags/tag454.xml><?xml version="1.0" encoding="utf-8"?>
<p:tagLst xmlns:a="http://schemas.openxmlformats.org/drawingml/2006/main" xmlns:r="http://schemas.openxmlformats.org/officeDocument/2006/relationships" xmlns:p="http://schemas.openxmlformats.org/presentationml/2006/main">
  <p:tag name="AS_UNIQUEID" val="2535"/>
</p:tagLst>
</file>

<file path=ppt/tags/tag455.xml><?xml version="1.0" encoding="utf-8"?>
<p:tagLst xmlns:a="http://schemas.openxmlformats.org/drawingml/2006/main" xmlns:r="http://schemas.openxmlformats.org/officeDocument/2006/relationships" xmlns:p="http://schemas.openxmlformats.org/presentationml/2006/main">
  <p:tag name="AS_UNIQUEID" val="2536"/>
</p:tagLst>
</file>

<file path=ppt/tags/tag456.xml><?xml version="1.0" encoding="utf-8"?>
<p:tagLst xmlns:a="http://schemas.openxmlformats.org/drawingml/2006/main" xmlns:r="http://schemas.openxmlformats.org/officeDocument/2006/relationships" xmlns:p="http://schemas.openxmlformats.org/presentationml/2006/main">
  <p:tag name="AS_UNIQUEID" val="2537"/>
</p:tagLst>
</file>

<file path=ppt/tags/tag457.xml><?xml version="1.0" encoding="utf-8"?>
<p:tagLst xmlns:a="http://schemas.openxmlformats.org/drawingml/2006/main" xmlns:r="http://schemas.openxmlformats.org/officeDocument/2006/relationships" xmlns:p="http://schemas.openxmlformats.org/presentationml/2006/main">
  <p:tag name="AS_UNIQUEID" val="2538"/>
</p:tagLst>
</file>

<file path=ppt/tags/tag458.xml><?xml version="1.0" encoding="utf-8"?>
<p:tagLst xmlns:a="http://schemas.openxmlformats.org/drawingml/2006/main" xmlns:r="http://schemas.openxmlformats.org/officeDocument/2006/relationships" xmlns:p="http://schemas.openxmlformats.org/presentationml/2006/main">
  <p:tag name="AS_UNIQUEID" val="2540"/>
</p:tagLst>
</file>

<file path=ppt/tags/tag459.xml><?xml version="1.0" encoding="utf-8"?>
<p:tagLst xmlns:a="http://schemas.openxmlformats.org/drawingml/2006/main" xmlns:r="http://schemas.openxmlformats.org/officeDocument/2006/relationships" xmlns:p="http://schemas.openxmlformats.org/presentationml/2006/main">
  <p:tag name="AS_UNIQUEID" val="2541"/>
</p:tagLst>
</file>

<file path=ppt/tags/tag46.xml><?xml version="1.0" encoding="utf-8"?>
<p:tagLst xmlns:a="http://schemas.openxmlformats.org/drawingml/2006/main" xmlns:r="http://schemas.openxmlformats.org/officeDocument/2006/relationships" xmlns:p="http://schemas.openxmlformats.org/presentationml/2006/main">
  <p:tag name="AS_UNIQUEID" val="1735"/>
</p:tagLst>
</file>

<file path=ppt/tags/tag460.xml><?xml version="1.0" encoding="utf-8"?>
<p:tagLst xmlns:a="http://schemas.openxmlformats.org/drawingml/2006/main" xmlns:r="http://schemas.openxmlformats.org/officeDocument/2006/relationships" xmlns:p="http://schemas.openxmlformats.org/presentationml/2006/main">
  <p:tag name="AS_UNIQUEID" val="2542"/>
</p:tagLst>
</file>

<file path=ppt/tags/tag461.xml><?xml version="1.0" encoding="utf-8"?>
<p:tagLst xmlns:a="http://schemas.openxmlformats.org/drawingml/2006/main" xmlns:r="http://schemas.openxmlformats.org/officeDocument/2006/relationships" xmlns:p="http://schemas.openxmlformats.org/presentationml/2006/main">
  <p:tag name="AS_UNIQUEID" val="2543"/>
</p:tagLst>
</file>

<file path=ppt/tags/tag462.xml><?xml version="1.0" encoding="utf-8"?>
<p:tagLst xmlns:a="http://schemas.openxmlformats.org/drawingml/2006/main" xmlns:r="http://schemas.openxmlformats.org/officeDocument/2006/relationships" xmlns:p="http://schemas.openxmlformats.org/presentationml/2006/main">
  <p:tag name="AS_UNIQUEID" val="2544"/>
</p:tagLst>
</file>

<file path=ppt/tags/tag463.xml><?xml version="1.0" encoding="utf-8"?>
<p:tagLst xmlns:a="http://schemas.openxmlformats.org/drawingml/2006/main" xmlns:r="http://schemas.openxmlformats.org/officeDocument/2006/relationships" xmlns:p="http://schemas.openxmlformats.org/presentationml/2006/main">
  <p:tag name="AS_UNIQUEID" val="2546"/>
</p:tagLst>
</file>

<file path=ppt/tags/tag464.xml><?xml version="1.0" encoding="utf-8"?>
<p:tagLst xmlns:a="http://schemas.openxmlformats.org/drawingml/2006/main" xmlns:r="http://schemas.openxmlformats.org/officeDocument/2006/relationships" xmlns:p="http://schemas.openxmlformats.org/presentationml/2006/main">
  <p:tag name="AS_UNIQUEID" val="2547"/>
</p:tagLst>
</file>

<file path=ppt/tags/tag465.xml><?xml version="1.0" encoding="utf-8"?>
<p:tagLst xmlns:a="http://schemas.openxmlformats.org/drawingml/2006/main" xmlns:r="http://schemas.openxmlformats.org/officeDocument/2006/relationships" xmlns:p="http://schemas.openxmlformats.org/presentationml/2006/main">
  <p:tag name="AS_UNIQUEID" val="2548"/>
</p:tagLst>
</file>

<file path=ppt/tags/tag466.xml><?xml version="1.0" encoding="utf-8"?>
<p:tagLst xmlns:a="http://schemas.openxmlformats.org/drawingml/2006/main" xmlns:r="http://schemas.openxmlformats.org/officeDocument/2006/relationships" xmlns:p="http://schemas.openxmlformats.org/presentationml/2006/main">
  <p:tag name="AS_UNIQUEID" val="2549"/>
</p:tagLst>
</file>

<file path=ppt/tags/tag467.xml><?xml version="1.0" encoding="utf-8"?>
<p:tagLst xmlns:a="http://schemas.openxmlformats.org/drawingml/2006/main" xmlns:r="http://schemas.openxmlformats.org/officeDocument/2006/relationships" xmlns:p="http://schemas.openxmlformats.org/presentationml/2006/main">
  <p:tag name="AS_UNIQUEID" val="2550"/>
</p:tagLst>
</file>

<file path=ppt/tags/tag468.xml><?xml version="1.0" encoding="utf-8"?>
<p:tagLst xmlns:a="http://schemas.openxmlformats.org/drawingml/2006/main" xmlns:r="http://schemas.openxmlformats.org/officeDocument/2006/relationships" xmlns:p="http://schemas.openxmlformats.org/presentationml/2006/main">
  <p:tag name="AS_UNIQUEID" val="2551"/>
</p:tagLst>
</file>

<file path=ppt/tags/tag469.xml><?xml version="1.0" encoding="utf-8"?>
<p:tagLst xmlns:a="http://schemas.openxmlformats.org/drawingml/2006/main" xmlns:r="http://schemas.openxmlformats.org/officeDocument/2006/relationships" xmlns:p="http://schemas.openxmlformats.org/presentationml/2006/main">
  <p:tag name="AS_UNIQUEID" val="2553"/>
</p:tagLst>
</file>

<file path=ppt/tags/tag47.xml><?xml version="1.0" encoding="utf-8"?>
<p:tagLst xmlns:a="http://schemas.openxmlformats.org/drawingml/2006/main" xmlns:r="http://schemas.openxmlformats.org/officeDocument/2006/relationships" xmlns:p="http://schemas.openxmlformats.org/presentationml/2006/main">
  <p:tag name="AS_UNIQUEID" val="1736"/>
</p:tagLst>
</file>

<file path=ppt/tags/tag470.xml><?xml version="1.0" encoding="utf-8"?>
<p:tagLst xmlns:a="http://schemas.openxmlformats.org/drawingml/2006/main" xmlns:r="http://schemas.openxmlformats.org/officeDocument/2006/relationships" xmlns:p="http://schemas.openxmlformats.org/presentationml/2006/main">
  <p:tag name="AS_UNIQUEID" val="2554"/>
</p:tagLst>
</file>

<file path=ppt/tags/tag471.xml><?xml version="1.0" encoding="utf-8"?>
<p:tagLst xmlns:a="http://schemas.openxmlformats.org/drawingml/2006/main" xmlns:r="http://schemas.openxmlformats.org/officeDocument/2006/relationships" xmlns:p="http://schemas.openxmlformats.org/presentationml/2006/main">
  <p:tag name="AS_UNIQUEID" val="2555"/>
</p:tagLst>
</file>

<file path=ppt/tags/tag472.xml><?xml version="1.0" encoding="utf-8"?>
<p:tagLst xmlns:a="http://schemas.openxmlformats.org/drawingml/2006/main" xmlns:r="http://schemas.openxmlformats.org/officeDocument/2006/relationships" xmlns:p="http://schemas.openxmlformats.org/presentationml/2006/main">
  <p:tag name="AS_UNIQUEID" val="2556"/>
</p:tagLst>
</file>

<file path=ppt/tags/tag473.xml><?xml version="1.0" encoding="utf-8"?>
<p:tagLst xmlns:a="http://schemas.openxmlformats.org/drawingml/2006/main" xmlns:r="http://schemas.openxmlformats.org/officeDocument/2006/relationships" xmlns:p="http://schemas.openxmlformats.org/presentationml/2006/main">
  <p:tag name="AS_UNIQUEID" val="2557"/>
</p:tagLst>
</file>

<file path=ppt/tags/tag474.xml><?xml version="1.0" encoding="utf-8"?>
<p:tagLst xmlns:a="http://schemas.openxmlformats.org/drawingml/2006/main" xmlns:r="http://schemas.openxmlformats.org/officeDocument/2006/relationships" xmlns:p="http://schemas.openxmlformats.org/presentationml/2006/main">
  <p:tag name="AS_UNIQUEID" val="2558"/>
</p:tagLst>
</file>

<file path=ppt/tags/tag475.xml><?xml version="1.0" encoding="utf-8"?>
<p:tagLst xmlns:a="http://schemas.openxmlformats.org/drawingml/2006/main" xmlns:r="http://schemas.openxmlformats.org/officeDocument/2006/relationships" xmlns:p="http://schemas.openxmlformats.org/presentationml/2006/main">
  <p:tag name="AS_UNIQUEID" val="2560"/>
</p:tagLst>
</file>

<file path=ppt/tags/tag476.xml><?xml version="1.0" encoding="utf-8"?>
<p:tagLst xmlns:a="http://schemas.openxmlformats.org/drawingml/2006/main" xmlns:r="http://schemas.openxmlformats.org/officeDocument/2006/relationships" xmlns:p="http://schemas.openxmlformats.org/presentationml/2006/main">
  <p:tag name="AS_UNIQUEID" val="2561"/>
</p:tagLst>
</file>

<file path=ppt/tags/tag477.xml><?xml version="1.0" encoding="utf-8"?>
<p:tagLst xmlns:a="http://schemas.openxmlformats.org/drawingml/2006/main" xmlns:r="http://schemas.openxmlformats.org/officeDocument/2006/relationships" xmlns:p="http://schemas.openxmlformats.org/presentationml/2006/main">
  <p:tag name="AS_UNIQUEID" val="2562"/>
</p:tagLst>
</file>

<file path=ppt/tags/tag478.xml><?xml version="1.0" encoding="utf-8"?>
<p:tagLst xmlns:a="http://schemas.openxmlformats.org/drawingml/2006/main" xmlns:r="http://schemas.openxmlformats.org/officeDocument/2006/relationships" xmlns:p="http://schemas.openxmlformats.org/presentationml/2006/main">
  <p:tag name="AS_UNIQUEID" val="2563"/>
</p:tagLst>
</file>

<file path=ppt/tags/tag479.xml><?xml version="1.0" encoding="utf-8"?>
<p:tagLst xmlns:a="http://schemas.openxmlformats.org/drawingml/2006/main" xmlns:r="http://schemas.openxmlformats.org/officeDocument/2006/relationships" xmlns:p="http://schemas.openxmlformats.org/presentationml/2006/main">
  <p:tag name="AS_UNIQUEID" val="2564"/>
</p:tagLst>
</file>

<file path=ppt/tags/tag48.xml><?xml version="1.0" encoding="utf-8"?>
<p:tagLst xmlns:a="http://schemas.openxmlformats.org/drawingml/2006/main" xmlns:r="http://schemas.openxmlformats.org/officeDocument/2006/relationships" xmlns:p="http://schemas.openxmlformats.org/presentationml/2006/main">
  <p:tag name="AS_UNIQUEID" val="1737"/>
</p:tagLst>
</file>

<file path=ppt/tags/tag480.xml><?xml version="1.0" encoding="utf-8"?>
<p:tagLst xmlns:a="http://schemas.openxmlformats.org/drawingml/2006/main" xmlns:r="http://schemas.openxmlformats.org/officeDocument/2006/relationships" xmlns:p="http://schemas.openxmlformats.org/presentationml/2006/main">
  <p:tag name="AS_UNIQUEID" val="2565"/>
</p:tagLst>
</file>

<file path=ppt/tags/tag481.xml><?xml version="1.0" encoding="utf-8"?>
<p:tagLst xmlns:a="http://schemas.openxmlformats.org/drawingml/2006/main" xmlns:r="http://schemas.openxmlformats.org/officeDocument/2006/relationships" xmlns:p="http://schemas.openxmlformats.org/presentationml/2006/main">
  <p:tag name="AS_UNIQUEID" val="2567"/>
</p:tagLst>
</file>

<file path=ppt/tags/tag482.xml><?xml version="1.0" encoding="utf-8"?>
<p:tagLst xmlns:a="http://schemas.openxmlformats.org/drawingml/2006/main" xmlns:r="http://schemas.openxmlformats.org/officeDocument/2006/relationships" xmlns:p="http://schemas.openxmlformats.org/presentationml/2006/main">
  <p:tag name="AS_UNIQUEID" val="2568"/>
</p:tagLst>
</file>

<file path=ppt/tags/tag483.xml><?xml version="1.0" encoding="utf-8"?>
<p:tagLst xmlns:a="http://schemas.openxmlformats.org/drawingml/2006/main" xmlns:r="http://schemas.openxmlformats.org/officeDocument/2006/relationships" xmlns:p="http://schemas.openxmlformats.org/presentationml/2006/main">
  <p:tag name="AS_UNIQUEID" val="2569"/>
</p:tagLst>
</file>

<file path=ppt/tags/tag484.xml><?xml version="1.0" encoding="utf-8"?>
<p:tagLst xmlns:a="http://schemas.openxmlformats.org/drawingml/2006/main" xmlns:r="http://schemas.openxmlformats.org/officeDocument/2006/relationships" xmlns:p="http://schemas.openxmlformats.org/presentationml/2006/main">
  <p:tag name="AS_UNIQUEID" val="2570"/>
</p:tagLst>
</file>

<file path=ppt/tags/tag485.xml><?xml version="1.0" encoding="utf-8"?>
<p:tagLst xmlns:a="http://schemas.openxmlformats.org/drawingml/2006/main" xmlns:r="http://schemas.openxmlformats.org/officeDocument/2006/relationships" xmlns:p="http://schemas.openxmlformats.org/presentationml/2006/main">
  <p:tag name="AS_UNIQUEID" val="2571"/>
</p:tagLst>
</file>

<file path=ppt/tags/tag486.xml><?xml version="1.0" encoding="utf-8"?>
<p:tagLst xmlns:a="http://schemas.openxmlformats.org/drawingml/2006/main" xmlns:r="http://schemas.openxmlformats.org/officeDocument/2006/relationships" xmlns:p="http://schemas.openxmlformats.org/presentationml/2006/main">
  <p:tag name="AS_UNIQUEID" val="2572"/>
</p:tagLst>
</file>

<file path=ppt/tags/tag487.xml><?xml version="1.0" encoding="utf-8"?>
<p:tagLst xmlns:a="http://schemas.openxmlformats.org/drawingml/2006/main" xmlns:r="http://schemas.openxmlformats.org/officeDocument/2006/relationships" xmlns:p="http://schemas.openxmlformats.org/presentationml/2006/main">
  <p:tag name="AS_UNIQUEID" val="2574"/>
</p:tagLst>
</file>

<file path=ppt/tags/tag488.xml><?xml version="1.0" encoding="utf-8"?>
<p:tagLst xmlns:a="http://schemas.openxmlformats.org/drawingml/2006/main" xmlns:r="http://schemas.openxmlformats.org/officeDocument/2006/relationships" xmlns:p="http://schemas.openxmlformats.org/presentationml/2006/main">
  <p:tag name="AS_UNIQUEID" val="2575"/>
</p:tagLst>
</file>

<file path=ppt/tags/tag489.xml><?xml version="1.0" encoding="utf-8"?>
<p:tagLst xmlns:a="http://schemas.openxmlformats.org/drawingml/2006/main" xmlns:r="http://schemas.openxmlformats.org/officeDocument/2006/relationships" xmlns:p="http://schemas.openxmlformats.org/presentationml/2006/main">
  <p:tag name="AS_UNIQUEID" val="2576"/>
</p:tagLst>
</file>

<file path=ppt/tags/tag49.xml><?xml version="1.0" encoding="utf-8"?>
<p:tagLst xmlns:a="http://schemas.openxmlformats.org/drawingml/2006/main" xmlns:r="http://schemas.openxmlformats.org/officeDocument/2006/relationships" xmlns:p="http://schemas.openxmlformats.org/presentationml/2006/main">
  <p:tag name="AS_UNIQUEID" val="1739"/>
</p:tagLst>
</file>

<file path=ppt/tags/tag490.xml><?xml version="1.0" encoding="utf-8"?>
<p:tagLst xmlns:a="http://schemas.openxmlformats.org/drawingml/2006/main" xmlns:r="http://schemas.openxmlformats.org/officeDocument/2006/relationships" xmlns:p="http://schemas.openxmlformats.org/presentationml/2006/main">
  <p:tag name="AS_UNIQUEID" val="2577"/>
</p:tagLst>
</file>

<file path=ppt/tags/tag491.xml><?xml version="1.0" encoding="utf-8"?>
<p:tagLst xmlns:a="http://schemas.openxmlformats.org/drawingml/2006/main" xmlns:r="http://schemas.openxmlformats.org/officeDocument/2006/relationships" xmlns:p="http://schemas.openxmlformats.org/presentationml/2006/main">
  <p:tag name="AS_UNIQUEID" val="2578"/>
</p:tagLst>
</file>

<file path=ppt/tags/tag492.xml><?xml version="1.0" encoding="utf-8"?>
<p:tagLst xmlns:a="http://schemas.openxmlformats.org/drawingml/2006/main" xmlns:r="http://schemas.openxmlformats.org/officeDocument/2006/relationships" xmlns:p="http://schemas.openxmlformats.org/presentationml/2006/main">
  <p:tag name="AS_UNIQUEID" val="2579"/>
</p:tagLst>
</file>

<file path=ppt/tags/tag493.xml><?xml version="1.0" encoding="utf-8"?>
<p:tagLst xmlns:a="http://schemas.openxmlformats.org/drawingml/2006/main" xmlns:r="http://schemas.openxmlformats.org/officeDocument/2006/relationships" xmlns:p="http://schemas.openxmlformats.org/presentationml/2006/main">
  <p:tag name="AS_UNIQUEID" val="2581"/>
</p:tagLst>
</file>

<file path=ppt/tags/tag494.xml><?xml version="1.0" encoding="utf-8"?>
<p:tagLst xmlns:a="http://schemas.openxmlformats.org/drawingml/2006/main" xmlns:r="http://schemas.openxmlformats.org/officeDocument/2006/relationships" xmlns:p="http://schemas.openxmlformats.org/presentationml/2006/main">
  <p:tag name="AS_UNIQUEID" val="2582"/>
</p:tagLst>
</file>

<file path=ppt/tags/tag495.xml><?xml version="1.0" encoding="utf-8"?>
<p:tagLst xmlns:a="http://schemas.openxmlformats.org/drawingml/2006/main" xmlns:r="http://schemas.openxmlformats.org/officeDocument/2006/relationships" xmlns:p="http://schemas.openxmlformats.org/presentationml/2006/main">
  <p:tag name="AS_UNIQUEID" val="2583"/>
</p:tagLst>
</file>

<file path=ppt/tags/tag496.xml><?xml version="1.0" encoding="utf-8"?>
<p:tagLst xmlns:a="http://schemas.openxmlformats.org/drawingml/2006/main" xmlns:r="http://schemas.openxmlformats.org/officeDocument/2006/relationships" xmlns:p="http://schemas.openxmlformats.org/presentationml/2006/main">
  <p:tag name="AS_UNIQUEID" val="2584"/>
</p:tagLst>
</file>

<file path=ppt/tags/tag497.xml><?xml version="1.0" encoding="utf-8"?>
<p:tagLst xmlns:a="http://schemas.openxmlformats.org/drawingml/2006/main" xmlns:r="http://schemas.openxmlformats.org/officeDocument/2006/relationships" xmlns:p="http://schemas.openxmlformats.org/presentationml/2006/main">
  <p:tag name="AS_UNIQUEID" val="2585"/>
</p:tagLst>
</file>

<file path=ppt/tags/tag498.xml><?xml version="1.0" encoding="utf-8"?>
<p:tagLst xmlns:a="http://schemas.openxmlformats.org/drawingml/2006/main" xmlns:r="http://schemas.openxmlformats.org/officeDocument/2006/relationships" xmlns:p="http://schemas.openxmlformats.org/presentationml/2006/main">
  <p:tag name="AS_UNIQUEID" val="2587"/>
</p:tagLst>
</file>

<file path=ppt/tags/tag499.xml><?xml version="1.0" encoding="utf-8"?>
<p:tagLst xmlns:a="http://schemas.openxmlformats.org/drawingml/2006/main" xmlns:r="http://schemas.openxmlformats.org/officeDocument/2006/relationships" xmlns:p="http://schemas.openxmlformats.org/presentationml/2006/main">
  <p:tag name="AS_UNIQUEID" val="2588"/>
</p:tagLst>
</file>

<file path=ppt/tags/tag5.xml><?xml version="1.0" encoding="utf-8"?>
<p:tagLst xmlns:a="http://schemas.openxmlformats.org/drawingml/2006/main" xmlns:r="http://schemas.openxmlformats.org/officeDocument/2006/relationships" xmlns:p="http://schemas.openxmlformats.org/presentationml/2006/main">
  <p:tag name="AS_UNIQUEID" val="1761"/>
</p:tagLst>
</file>

<file path=ppt/tags/tag50.xml><?xml version="1.0" encoding="utf-8"?>
<p:tagLst xmlns:a="http://schemas.openxmlformats.org/drawingml/2006/main" xmlns:r="http://schemas.openxmlformats.org/officeDocument/2006/relationships" xmlns:p="http://schemas.openxmlformats.org/presentationml/2006/main">
  <p:tag name="AS_UNIQUEID" val="1740"/>
</p:tagLst>
</file>

<file path=ppt/tags/tag500.xml><?xml version="1.0" encoding="utf-8"?>
<p:tagLst xmlns:a="http://schemas.openxmlformats.org/drawingml/2006/main" xmlns:r="http://schemas.openxmlformats.org/officeDocument/2006/relationships" xmlns:p="http://schemas.openxmlformats.org/presentationml/2006/main">
  <p:tag name="AS_UNIQUEID" val="2589"/>
</p:tagLst>
</file>

<file path=ppt/tags/tag501.xml><?xml version="1.0" encoding="utf-8"?>
<p:tagLst xmlns:a="http://schemas.openxmlformats.org/drawingml/2006/main" xmlns:r="http://schemas.openxmlformats.org/officeDocument/2006/relationships" xmlns:p="http://schemas.openxmlformats.org/presentationml/2006/main">
  <p:tag name="AS_UNIQUEID" val="2590"/>
</p:tagLst>
</file>

<file path=ppt/tags/tag502.xml><?xml version="1.0" encoding="utf-8"?>
<p:tagLst xmlns:a="http://schemas.openxmlformats.org/drawingml/2006/main" xmlns:r="http://schemas.openxmlformats.org/officeDocument/2006/relationships" xmlns:p="http://schemas.openxmlformats.org/presentationml/2006/main">
  <p:tag name="AS_UNIQUEID" val="2591"/>
</p:tagLst>
</file>

<file path=ppt/tags/tag503.xml><?xml version="1.0" encoding="utf-8"?>
<p:tagLst xmlns:a="http://schemas.openxmlformats.org/drawingml/2006/main" xmlns:r="http://schemas.openxmlformats.org/officeDocument/2006/relationships" xmlns:p="http://schemas.openxmlformats.org/presentationml/2006/main">
  <p:tag name="AS_UNIQUEID" val="2593"/>
</p:tagLst>
</file>

<file path=ppt/tags/tag504.xml><?xml version="1.0" encoding="utf-8"?>
<p:tagLst xmlns:a="http://schemas.openxmlformats.org/drawingml/2006/main" xmlns:r="http://schemas.openxmlformats.org/officeDocument/2006/relationships" xmlns:p="http://schemas.openxmlformats.org/presentationml/2006/main">
  <p:tag name="AS_UNIQUEID" val="2594"/>
</p:tagLst>
</file>

<file path=ppt/tags/tag505.xml><?xml version="1.0" encoding="utf-8"?>
<p:tagLst xmlns:a="http://schemas.openxmlformats.org/drawingml/2006/main" xmlns:r="http://schemas.openxmlformats.org/officeDocument/2006/relationships" xmlns:p="http://schemas.openxmlformats.org/presentationml/2006/main">
  <p:tag name="AS_UNIQUEID" val="2595"/>
</p:tagLst>
</file>

<file path=ppt/tags/tag506.xml><?xml version="1.0" encoding="utf-8"?>
<p:tagLst xmlns:a="http://schemas.openxmlformats.org/drawingml/2006/main" xmlns:r="http://schemas.openxmlformats.org/officeDocument/2006/relationships" xmlns:p="http://schemas.openxmlformats.org/presentationml/2006/main">
  <p:tag name="AS_UNIQUEID" val="2596"/>
</p:tagLst>
</file>

<file path=ppt/tags/tag507.xml><?xml version="1.0" encoding="utf-8"?>
<p:tagLst xmlns:a="http://schemas.openxmlformats.org/drawingml/2006/main" xmlns:r="http://schemas.openxmlformats.org/officeDocument/2006/relationships" xmlns:p="http://schemas.openxmlformats.org/presentationml/2006/main">
  <p:tag name="AS_UNIQUEID" val="2597"/>
</p:tagLst>
</file>

<file path=ppt/tags/tag508.xml><?xml version="1.0" encoding="utf-8"?>
<p:tagLst xmlns:a="http://schemas.openxmlformats.org/drawingml/2006/main" xmlns:r="http://schemas.openxmlformats.org/officeDocument/2006/relationships" xmlns:p="http://schemas.openxmlformats.org/presentationml/2006/main">
  <p:tag name="AS_UNIQUEID" val="2599"/>
</p:tagLst>
</file>

<file path=ppt/tags/tag509.xml><?xml version="1.0" encoding="utf-8"?>
<p:tagLst xmlns:a="http://schemas.openxmlformats.org/drawingml/2006/main" xmlns:r="http://schemas.openxmlformats.org/officeDocument/2006/relationships" xmlns:p="http://schemas.openxmlformats.org/presentationml/2006/main">
  <p:tag name="AS_UNIQUEID" val="2600"/>
</p:tagLst>
</file>

<file path=ppt/tags/tag51.xml><?xml version="1.0" encoding="utf-8"?>
<p:tagLst xmlns:a="http://schemas.openxmlformats.org/drawingml/2006/main" xmlns:r="http://schemas.openxmlformats.org/officeDocument/2006/relationships" xmlns:p="http://schemas.openxmlformats.org/presentationml/2006/main">
  <p:tag name="AS_UNIQUEID" val="1741"/>
</p:tagLst>
</file>

<file path=ppt/tags/tag510.xml><?xml version="1.0" encoding="utf-8"?>
<p:tagLst xmlns:a="http://schemas.openxmlformats.org/drawingml/2006/main" xmlns:r="http://schemas.openxmlformats.org/officeDocument/2006/relationships" xmlns:p="http://schemas.openxmlformats.org/presentationml/2006/main">
  <p:tag name="AS_UNIQUEID" val="2601"/>
</p:tagLst>
</file>

<file path=ppt/tags/tag511.xml><?xml version="1.0" encoding="utf-8"?>
<p:tagLst xmlns:a="http://schemas.openxmlformats.org/drawingml/2006/main" xmlns:r="http://schemas.openxmlformats.org/officeDocument/2006/relationships" xmlns:p="http://schemas.openxmlformats.org/presentationml/2006/main">
  <p:tag name="AS_UNIQUEID" val="2602"/>
</p:tagLst>
</file>

<file path=ppt/tags/tag512.xml><?xml version="1.0" encoding="utf-8"?>
<p:tagLst xmlns:a="http://schemas.openxmlformats.org/drawingml/2006/main" xmlns:r="http://schemas.openxmlformats.org/officeDocument/2006/relationships" xmlns:p="http://schemas.openxmlformats.org/presentationml/2006/main">
  <p:tag name="AS_UNIQUEID" val="2603"/>
</p:tagLst>
</file>

<file path=ppt/tags/tag513.xml><?xml version="1.0" encoding="utf-8"?>
<p:tagLst xmlns:a="http://schemas.openxmlformats.org/drawingml/2006/main" xmlns:r="http://schemas.openxmlformats.org/officeDocument/2006/relationships" xmlns:p="http://schemas.openxmlformats.org/presentationml/2006/main">
  <p:tag name="AS_UNIQUEID" val="2605"/>
</p:tagLst>
</file>

<file path=ppt/tags/tag514.xml><?xml version="1.0" encoding="utf-8"?>
<p:tagLst xmlns:a="http://schemas.openxmlformats.org/drawingml/2006/main" xmlns:r="http://schemas.openxmlformats.org/officeDocument/2006/relationships" xmlns:p="http://schemas.openxmlformats.org/presentationml/2006/main">
  <p:tag name="AS_UNIQUEID" val="2606"/>
</p:tagLst>
</file>

<file path=ppt/tags/tag515.xml><?xml version="1.0" encoding="utf-8"?>
<p:tagLst xmlns:a="http://schemas.openxmlformats.org/drawingml/2006/main" xmlns:r="http://schemas.openxmlformats.org/officeDocument/2006/relationships" xmlns:p="http://schemas.openxmlformats.org/presentationml/2006/main">
  <p:tag name="AS_UNIQUEID" val="2607"/>
</p:tagLst>
</file>

<file path=ppt/tags/tag516.xml><?xml version="1.0" encoding="utf-8"?>
<p:tagLst xmlns:a="http://schemas.openxmlformats.org/drawingml/2006/main" xmlns:r="http://schemas.openxmlformats.org/officeDocument/2006/relationships" xmlns:p="http://schemas.openxmlformats.org/presentationml/2006/main">
  <p:tag name="AS_UNIQUEID" val="2608"/>
</p:tagLst>
</file>

<file path=ppt/tags/tag517.xml><?xml version="1.0" encoding="utf-8"?>
<p:tagLst xmlns:a="http://schemas.openxmlformats.org/drawingml/2006/main" xmlns:r="http://schemas.openxmlformats.org/officeDocument/2006/relationships" xmlns:p="http://schemas.openxmlformats.org/presentationml/2006/main">
  <p:tag name="AS_UNIQUEID" val="2610"/>
</p:tagLst>
</file>

<file path=ppt/tags/tag518.xml><?xml version="1.0" encoding="utf-8"?>
<p:tagLst xmlns:a="http://schemas.openxmlformats.org/drawingml/2006/main" xmlns:r="http://schemas.openxmlformats.org/officeDocument/2006/relationships" xmlns:p="http://schemas.openxmlformats.org/presentationml/2006/main">
  <p:tag name="AS_UNIQUEID" val="2611"/>
</p:tagLst>
</file>

<file path=ppt/tags/tag519.xml><?xml version="1.0" encoding="utf-8"?>
<p:tagLst xmlns:a="http://schemas.openxmlformats.org/drawingml/2006/main" xmlns:r="http://schemas.openxmlformats.org/officeDocument/2006/relationships" xmlns:p="http://schemas.openxmlformats.org/presentationml/2006/main">
  <p:tag name="AS_UNIQUEID" val="2612"/>
</p:tagLst>
</file>

<file path=ppt/tags/tag52.xml><?xml version="1.0" encoding="utf-8"?>
<p:tagLst xmlns:a="http://schemas.openxmlformats.org/drawingml/2006/main" xmlns:r="http://schemas.openxmlformats.org/officeDocument/2006/relationships" xmlns:p="http://schemas.openxmlformats.org/presentationml/2006/main">
  <p:tag name="AS_UNIQUEID" val="1742"/>
</p:tagLst>
</file>

<file path=ppt/tags/tag520.xml><?xml version="1.0" encoding="utf-8"?>
<p:tagLst xmlns:a="http://schemas.openxmlformats.org/drawingml/2006/main" xmlns:r="http://schemas.openxmlformats.org/officeDocument/2006/relationships" xmlns:p="http://schemas.openxmlformats.org/presentationml/2006/main">
  <p:tag name="AS_UNIQUEID" val="2613"/>
</p:tagLst>
</file>

<file path=ppt/tags/tag521.xml><?xml version="1.0" encoding="utf-8"?>
<p:tagLst xmlns:a="http://schemas.openxmlformats.org/drawingml/2006/main" xmlns:r="http://schemas.openxmlformats.org/officeDocument/2006/relationships" xmlns:p="http://schemas.openxmlformats.org/presentationml/2006/main">
  <p:tag name="AS_UNIQUEID" val="2614"/>
</p:tagLst>
</file>

<file path=ppt/tags/tag522.xml><?xml version="1.0" encoding="utf-8"?>
<p:tagLst xmlns:a="http://schemas.openxmlformats.org/drawingml/2006/main" xmlns:r="http://schemas.openxmlformats.org/officeDocument/2006/relationships" xmlns:p="http://schemas.openxmlformats.org/presentationml/2006/main">
  <p:tag name="AS_UNIQUEID" val="2616"/>
</p:tagLst>
</file>

<file path=ppt/tags/tag523.xml><?xml version="1.0" encoding="utf-8"?>
<p:tagLst xmlns:a="http://schemas.openxmlformats.org/drawingml/2006/main" xmlns:r="http://schemas.openxmlformats.org/officeDocument/2006/relationships" xmlns:p="http://schemas.openxmlformats.org/presentationml/2006/main">
  <p:tag name="AS_UNIQUEID" val="2617"/>
</p:tagLst>
</file>

<file path=ppt/tags/tag524.xml><?xml version="1.0" encoding="utf-8"?>
<p:tagLst xmlns:a="http://schemas.openxmlformats.org/drawingml/2006/main" xmlns:r="http://schemas.openxmlformats.org/officeDocument/2006/relationships" xmlns:p="http://schemas.openxmlformats.org/presentationml/2006/main">
  <p:tag name="AS_UNIQUEID" val="2618"/>
</p:tagLst>
</file>

<file path=ppt/tags/tag525.xml><?xml version="1.0" encoding="utf-8"?>
<p:tagLst xmlns:a="http://schemas.openxmlformats.org/drawingml/2006/main" xmlns:r="http://schemas.openxmlformats.org/officeDocument/2006/relationships" xmlns:p="http://schemas.openxmlformats.org/presentationml/2006/main">
  <p:tag name="AS_UNIQUEID" val="2619"/>
</p:tagLst>
</file>

<file path=ppt/tags/tag526.xml><?xml version="1.0" encoding="utf-8"?>
<p:tagLst xmlns:a="http://schemas.openxmlformats.org/drawingml/2006/main" xmlns:r="http://schemas.openxmlformats.org/officeDocument/2006/relationships" xmlns:p="http://schemas.openxmlformats.org/presentationml/2006/main">
  <p:tag name="AS_UNIQUEID" val="2620"/>
</p:tagLst>
</file>

<file path=ppt/tags/tag527.xml><?xml version="1.0" encoding="utf-8"?>
<p:tagLst xmlns:a="http://schemas.openxmlformats.org/drawingml/2006/main" xmlns:r="http://schemas.openxmlformats.org/officeDocument/2006/relationships" xmlns:p="http://schemas.openxmlformats.org/presentationml/2006/main">
  <p:tag name="AS_UNIQUEID" val="2622"/>
</p:tagLst>
</file>

<file path=ppt/tags/tag528.xml><?xml version="1.0" encoding="utf-8"?>
<p:tagLst xmlns:a="http://schemas.openxmlformats.org/drawingml/2006/main" xmlns:r="http://schemas.openxmlformats.org/officeDocument/2006/relationships" xmlns:p="http://schemas.openxmlformats.org/presentationml/2006/main">
  <p:tag name="AS_UNIQUEID" val="2623"/>
</p:tagLst>
</file>

<file path=ppt/tags/tag529.xml><?xml version="1.0" encoding="utf-8"?>
<p:tagLst xmlns:a="http://schemas.openxmlformats.org/drawingml/2006/main" xmlns:r="http://schemas.openxmlformats.org/officeDocument/2006/relationships" xmlns:p="http://schemas.openxmlformats.org/presentationml/2006/main">
  <p:tag name="AS_UNIQUEID" val="2624"/>
</p:tagLst>
</file>

<file path=ppt/tags/tag53.xml><?xml version="1.0" encoding="utf-8"?>
<p:tagLst xmlns:a="http://schemas.openxmlformats.org/drawingml/2006/main" xmlns:r="http://schemas.openxmlformats.org/officeDocument/2006/relationships" xmlns:p="http://schemas.openxmlformats.org/presentationml/2006/main">
  <p:tag name="AS_UNIQUEID" val="1743"/>
</p:tagLst>
</file>

<file path=ppt/tags/tag530.xml><?xml version="1.0" encoding="utf-8"?>
<p:tagLst xmlns:a="http://schemas.openxmlformats.org/drawingml/2006/main" xmlns:r="http://schemas.openxmlformats.org/officeDocument/2006/relationships" xmlns:p="http://schemas.openxmlformats.org/presentationml/2006/main">
  <p:tag name="AS_UNIQUEID" val="2625"/>
</p:tagLst>
</file>

<file path=ppt/tags/tag531.xml><?xml version="1.0" encoding="utf-8"?>
<p:tagLst xmlns:a="http://schemas.openxmlformats.org/drawingml/2006/main" xmlns:r="http://schemas.openxmlformats.org/officeDocument/2006/relationships" xmlns:p="http://schemas.openxmlformats.org/presentationml/2006/main">
  <p:tag name="AS_UNIQUEID" val="2626"/>
</p:tagLst>
</file>

<file path=ppt/tags/tag532.xml><?xml version="1.0" encoding="utf-8"?>
<p:tagLst xmlns:a="http://schemas.openxmlformats.org/drawingml/2006/main" xmlns:r="http://schemas.openxmlformats.org/officeDocument/2006/relationships" xmlns:p="http://schemas.openxmlformats.org/presentationml/2006/main">
  <p:tag name="AS_UNIQUEID" val="2628"/>
</p:tagLst>
</file>

<file path=ppt/tags/tag533.xml><?xml version="1.0" encoding="utf-8"?>
<p:tagLst xmlns:a="http://schemas.openxmlformats.org/drawingml/2006/main" xmlns:r="http://schemas.openxmlformats.org/officeDocument/2006/relationships" xmlns:p="http://schemas.openxmlformats.org/presentationml/2006/main">
  <p:tag name="AS_UNIQUEID" val="2629"/>
</p:tagLst>
</file>

<file path=ppt/tags/tag534.xml><?xml version="1.0" encoding="utf-8"?>
<p:tagLst xmlns:a="http://schemas.openxmlformats.org/drawingml/2006/main" xmlns:r="http://schemas.openxmlformats.org/officeDocument/2006/relationships" xmlns:p="http://schemas.openxmlformats.org/presentationml/2006/main">
  <p:tag name="AS_UNIQUEID" val="2630"/>
</p:tagLst>
</file>

<file path=ppt/tags/tag535.xml><?xml version="1.0" encoding="utf-8"?>
<p:tagLst xmlns:a="http://schemas.openxmlformats.org/drawingml/2006/main" xmlns:r="http://schemas.openxmlformats.org/officeDocument/2006/relationships" xmlns:p="http://schemas.openxmlformats.org/presentationml/2006/main">
  <p:tag name="AS_UNIQUEID" val="2631"/>
</p:tagLst>
</file>

<file path=ppt/tags/tag536.xml><?xml version="1.0" encoding="utf-8"?>
<p:tagLst xmlns:a="http://schemas.openxmlformats.org/drawingml/2006/main" xmlns:r="http://schemas.openxmlformats.org/officeDocument/2006/relationships" xmlns:p="http://schemas.openxmlformats.org/presentationml/2006/main">
  <p:tag name="AS_UNIQUEID" val="2632"/>
</p:tagLst>
</file>

<file path=ppt/tags/tag537.xml><?xml version="1.0" encoding="utf-8"?>
<p:tagLst xmlns:a="http://schemas.openxmlformats.org/drawingml/2006/main" xmlns:r="http://schemas.openxmlformats.org/officeDocument/2006/relationships" xmlns:p="http://schemas.openxmlformats.org/presentationml/2006/main">
  <p:tag name="AS_UNIQUEID" val="2634"/>
</p:tagLst>
</file>

<file path=ppt/tags/tag538.xml><?xml version="1.0" encoding="utf-8"?>
<p:tagLst xmlns:a="http://schemas.openxmlformats.org/drawingml/2006/main" xmlns:r="http://schemas.openxmlformats.org/officeDocument/2006/relationships" xmlns:p="http://schemas.openxmlformats.org/presentationml/2006/main">
  <p:tag name="AS_UNIQUEID" val="2635"/>
</p:tagLst>
</file>

<file path=ppt/tags/tag539.xml><?xml version="1.0" encoding="utf-8"?>
<p:tagLst xmlns:a="http://schemas.openxmlformats.org/drawingml/2006/main" xmlns:r="http://schemas.openxmlformats.org/officeDocument/2006/relationships" xmlns:p="http://schemas.openxmlformats.org/presentationml/2006/main">
  <p:tag name="AS_UNIQUEID" val="2636"/>
</p:tagLst>
</file>

<file path=ppt/tags/tag54.xml><?xml version="1.0" encoding="utf-8"?>
<p:tagLst xmlns:a="http://schemas.openxmlformats.org/drawingml/2006/main" xmlns:r="http://schemas.openxmlformats.org/officeDocument/2006/relationships" xmlns:p="http://schemas.openxmlformats.org/presentationml/2006/main">
  <p:tag name="AS_UNIQUEID" val="1744"/>
</p:tagLst>
</file>

<file path=ppt/tags/tag540.xml><?xml version="1.0" encoding="utf-8"?>
<p:tagLst xmlns:a="http://schemas.openxmlformats.org/drawingml/2006/main" xmlns:r="http://schemas.openxmlformats.org/officeDocument/2006/relationships" xmlns:p="http://schemas.openxmlformats.org/presentationml/2006/main">
  <p:tag name="AS_UNIQUEID" val="2637"/>
</p:tagLst>
</file>

<file path=ppt/tags/tag541.xml><?xml version="1.0" encoding="utf-8"?>
<p:tagLst xmlns:a="http://schemas.openxmlformats.org/drawingml/2006/main" xmlns:r="http://schemas.openxmlformats.org/officeDocument/2006/relationships" xmlns:p="http://schemas.openxmlformats.org/presentationml/2006/main">
  <p:tag name="AS_UNIQUEID" val="2638"/>
</p:tagLst>
</file>

<file path=ppt/tags/tag542.xml><?xml version="1.0" encoding="utf-8"?>
<p:tagLst xmlns:a="http://schemas.openxmlformats.org/drawingml/2006/main" xmlns:r="http://schemas.openxmlformats.org/officeDocument/2006/relationships" xmlns:p="http://schemas.openxmlformats.org/presentationml/2006/main">
  <p:tag name="AS_UNIQUEID" val="2640"/>
</p:tagLst>
</file>

<file path=ppt/tags/tag543.xml><?xml version="1.0" encoding="utf-8"?>
<p:tagLst xmlns:a="http://schemas.openxmlformats.org/drawingml/2006/main" xmlns:r="http://schemas.openxmlformats.org/officeDocument/2006/relationships" xmlns:p="http://schemas.openxmlformats.org/presentationml/2006/main">
  <p:tag name="AS_UNIQUEID" val="2641"/>
</p:tagLst>
</file>

<file path=ppt/tags/tag544.xml><?xml version="1.0" encoding="utf-8"?>
<p:tagLst xmlns:a="http://schemas.openxmlformats.org/drawingml/2006/main" xmlns:r="http://schemas.openxmlformats.org/officeDocument/2006/relationships" xmlns:p="http://schemas.openxmlformats.org/presentationml/2006/main">
  <p:tag name="AS_UNIQUEID" val="2642"/>
</p:tagLst>
</file>

<file path=ppt/tags/tag545.xml><?xml version="1.0" encoding="utf-8"?>
<p:tagLst xmlns:a="http://schemas.openxmlformats.org/drawingml/2006/main" xmlns:r="http://schemas.openxmlformats.org/officeDocument/2006/relationships" xmlns:p="http://schemas.openxmlformats.org/presentationml/2006/main">
  <p:tag name="AS_UNIQUEID" val="2643"/>
</p:tagLst>
</file>

<file path=ppt/tags/tag546.xml><?xml version="1.0" encoding="utf-8"?>
<p:tagLst xmlns:a="http://schemas.openxmlformats.org/drawingml/2006/main" xmlns:r="http://schemas.openxmlformats.org/officeDocument/2006/relationships" xmlns:p="http://schemas.openxmlformats.org/presentationml/2006/main">
  <p:tag name="AS_UNIQUEID" val="2644"/>
</p:tagLst>
</file>

<file path=ppt/tags/tag547.xml><?xml version="1.0" encoding="utf-8"?>
<p:tagLst xmlns:a="http://schemas.openxmlformats.org/drawingml/2006/main" xmlns:r="http://schemas.openxmlformats.org/officeDocument/2006/relationships" xmlns:p="http://schemas.openxmlformats.org/presentationml/2006/main">
  <p:tag name="AS_UNIQUEID" val="2645"/>
</p:tagLst>
</file>

<file path=ppt/tags/tag548.xml><?xml version="1.0" encoding="utf-8"?>
<p:tagLst xmlns:a="http://schemas.openxmlformats.org/drawingml/2006/main" xmlns:r="http://schemas.openxmlformats.org/officeDocument/2006/relationships" xmlns:p="http://schemas.openxmlformats.org/presentationml/2006/main">
  <p:tag name="AS_UNIQUEID" val="2647"/>
</p:tagLst>
</file>

<file path=ppt/tags/tag549.xml><?xml version="1.0" encoding="utf-8"?>
<p:tagLst xmlns:a="http://schemas.openxmlformats.org/drawingml/2006/main" xmlns:r="http://schemas.openxmlformats.org/officeDocument/2006/relationships" xmlns:p="http://schemas.openxmlformats.org/presentationml/2006/main">
  <p:tag name="AS_UNIQUEID" val="2648"/>
</p:tagLst>
</file>

<file path=ppt/tags/tag55.xml><?xml version="1.0" encoding="utf-8"?>
<p:tagLst xmlns:a="http://schemas.openxmlformats.org/drawingml/2006/main" xmlns:r="http://schemas.openxmlformats.org/officeDocument/2006/relationships" xmlns:p="http://schemas.openxmlformats.org/presentationml/2006/main">
  <p:tag name="AS_UNIQUEID" val="1746"/>
</p:tagLst>
</file>

<file path=ppt/tags/tag550.xml><?xml version="1.0" encoding="utf-8"?>
<p:tagLst xmlns:a="http://schemas.openxmlformats.org/drawingml/2006/main" xmlns:r="http://schemas.openxmlformats.org/officeDocument/2006/relationships" xmlns:p="http://schemas.openxmlformats.org/presentationml/2006/main">
  <p:tag name="AS_UNIQUEID" val="2649"/>
</p:tagLst>
</file>

<file path=ppt/tags/tag551.xml><?xml version="1.0" encoding="utf-8"?>
<p:tagLst xmlns:a="http://schemas.openxmlformats.org/drawingml/2006/main" xmlns:r="http://schemas.openxmlformats.org/officeDocument/2006/relationships" xmlns:p="http://schemas.openxmlformats.org/presentationml/2006/main">
  <p:tag name="AS_UNIQUEID" val="2650"/>
</p:tagLst>
</file>

<file path=ppt/tags/tag552.xml><?xml version="1.0" encoding="utf-8"?>
<p:tagLst xmlns:a="http://schemas.openxmlformats.org/drawingml/2006/main" xmlns:r="http://schemas.openxmlformats.org/officeDocument/2006/relationships" xmlns:p="http://schemas.openxmlformats.org/presentationml/2006/main">
  <p:tag name="AS_UNIQUEID" val="2651"/>
</p:tagLst>
</file>

<file path=ppt/tags/tag553.xml><?xml version="1.0" encoding="utf-8"?>
<p:tagLst xmlns:a="http://schemas.openxmlformats.org/drawingml/2006/main" xmlns:r="http://schemas.openxmlformats.org/officeDocument/2006/relationships" xmlns:p="http://schemas.openxmlformats.org/presentationml/2006/main">
  <p:tag name="AS_UNIQUEID" val="2652"/>
</p:tagLst>
</file>

<file path=ppt/tags/tag554.xml><?xml version="1.0" encoding="utf-8"?>
<p:tagLst xmlns:a="http://schemas.openxmlformats.org/drawingml/2006/main" xmlns:r="http://schemas.openxmlformats.org/officeDocument/2006/relationships" xmlns:p="http://schemas.openxmlformats.org/presentationml/2006/main">
  <p:tag name="AS_UNIQUEID" val="2654"/>
</p:tagLst>
</file>

<file path=ppt/tags/tag555.xml><?xml version="1.0" encoding="utf-8"?>
<p:tagLst xmlns:a="http://schemas.openxmlformats.org/drawingml/2006/main" xmlns:r="http://schemas.openxmlformats.org/officeDocument/2006/relationships" xmlns:p="http://schemas.openxmlformats.org/presentationml/2006/main">
  <p:tag name="AS_UNIQUEID" val="2655"/>
</p:tagLst>
</file>

<file path=ppt/tags/tag556.xml><?xml version="1.0" encoding="utf-8"?>
<p:tagLst xmlns:a="http://schemas.openxmlformats.org/drawingml/2006/main" xmlns:r="http://schemas.openxmlformats.org/officeDocument/2006/relationships" xmlns:p="http://schemas.openxmlformats.org/presentationml/2006/main">
  <p:tag name="AS_UNIQUEID" val="2656"/>
</p:tagLst>
</file>

<file path=ppt/tags/tag557.xml><?xml version="1.0" encoding="utf-8"?>
<p:tagLst xmlns:a="http://schemas.openxmlformats.org/drawingml/2006/main" xmlns:r="http://schemas.openxmlformats.org/officeDocument/2006/relationships" xmlns:p="http://schemas.openxmlformats.org/presentationml/2006/main">
  <p:tag name="AS_UNIQUEID" val="2657"/>
</p:tagLst>
</file>

<file path=ppt/tags/tag558.xml><?xml version="1.0" encoding="utf-8"?>
<p:tagLst xmlns:a="http://schemas.openxmlformats.org/drawingml/2006/main" xmlns:r="http://schemas.openxmlformats.org/officeDocument/2006/relationships" xmlns:p="http://schemas.openxmlformats.org/presentationml/2006/main">
  <p:tag name="AS_UNIQUEID" val="2658"/>
</p:tagLst>
</file>

<file path=ppt/tags/tag559.xml><?xml version="1.0" encoding="utf-8"?>
<p:tagLst xmlns:a="http://schemas.openxmlformats.org/drawingml/2006/main" xmlns:r="http://schemas.openxmlformats.org/officeDocument/2006/relationships" xmlns:p="http://schemas.openxmlformats.org/presentationml/2006/main">
  <p:tag name="AS_UNIQUEID" val="2659"/>
</p:tagLst>
</file>

<file path=ppt/tags/tag56.xml><?xml version="1.0" encoding="utf-8"?>
<p:tagLst xmlns:a="http://schemas.openxmlformats.org/drawingml/2006/main" xmlns:r="http://schemas.openxmlformats.org/officeDocument/2006/relationships" xmlns:p="http://schemas.openxmlformats.org/presentationml/2006/main">
  <p:tag name="AS_UNIQUEID" val="1747"/>
</p:tagLst>
</file>

<file path=ppt/tags/tag560.xml><?xml version="1.0" encoding="utf-8"?>
<p:tagLst xmlns:a="http://schemas.openxmlformats.org/drawingml/2006/main" xmlns:r="http://schemas.openxmlformats.org/officeDocument/2006/relationships" xmlns:p="http://schemas.openxmlformats.org/presentationml/2006/main">
  <p:tag name="AS_UNIQUEID" val="2661"/>
</p:tagLst>
</file>

<file path=ppt/tags/tag561.xml><?xml version="1.0" encoding="utf-8"?>
<p:tagLst xmlns:a="http://schemas.openxmlformats.org/drawingml/2006/main" xmlns:r="http://schemas.openxmlformats.org/officeDocument/2006/relationships" xmlns:p="http://schemas.openxmlformats.org/presentationml/2006/main">
  <p:tag name="AS_UNIQUEID" val="2662"/>
</p:tagLst>
</file>

<file path=ppt/tags/tag562.xml><?xml version="1.0" encoding="utf-8"?>
<p:tagLst xmlns:a="http://schemas.openxmlformats.org/drawingml/2006/main" xmlns:r="http://schemas.openxmlformats.org/officeDocument/2006/relationships" xmlns:p="http://schemas.openxmlformats.org/presentationml/2006/main">
  <p:tag name="AS_UNIQUEID" val="2663"/>
</p:tagLst>
</file>

<file path=ppt/tags/tag563.xml><?xml version="1.0" encoding="utf-8"?>
<p:tagLst xmlns:a="http://schemas.openxmlformats.org/drawingml/2006/main" xmlns:r="http://schemas.openxmlformats.org/officeDocument/2006/relationships" xmlns:p="http://schemas.openxmlformats.org/presentationml/2006/main">
  <p:tag name="AS_UNIQUEID" val="2664"/>
</p:tagLst>
</file>

<file path=ppt/tags/tag564.xml><?xml version="1.0" encoding="utf-8"?>
<p:tagLst xmlns:a="http://schemas.openxmlformats.org/drawingml/2006/main" xmlns:r="http://schemas.openxmlformats.org/officeDocument/2006/relationships" xmlns:p="http://schemas.openxmlformats.org/presentationml/2006/main">
  <p:tag name="AS_UNIQUEID" val="2665"/>
</p:tagLst>
</file>

<file path=ppt/tags/tag565.xml><?xml version="1.0" encoding="utf-8"?>
<p:tagLst xmlns:a="http://schemas.openxmlformats.org/drawingml/2006/main" xmlns:r="http://schemas.openxmlformats.org/officeDocument/2006/relationships" xmlns:p="http://schemas.openxmlformats.org/presentationml/2006/main">
  <p:tag name="AS_UNIQUEID" val="2666"/>
</p:tagLst>
</file>

<file path=ppt/tags/tag566.xml><?xml version="1.0" encoding="utf-8"?>
<p:tagLst xmlns:a="http://schemas.openxmlformats.org/drawingml/2006/main" xmlns:r="http://schemas.openxmlformats.org/officeDocument/2006/relationships" xmlns:p="http://schemas.openxmlformats.org/presentationml/2006/main">
  <p:tag name="AS_UNIQUEID" val="2673"/>
</p:tagLst>
</file>

<file path=ppt/tags/tag567.xml><?xml version="1.0" encoding="utf-8"?>
<p:tagLst xmlns:a="http://schemas.openxmlformats.org/drawingml/2006/main" xmlns:r="http://schemas.openxmlformats.org/officeDocument/2006/relationships" xmlns:p="http://schemas.openxmlformats.org/presentationml/2006/main">
  <p:tag name="AS_UNIQUEID" val="2674"/>
</p:tagLst>
</file>

<file path=ppt/tags/tag568.xml><?xml version="1.0" encoding="utf-8"?>
<p:tagLst xmlns:a="http://schemas.openxmlformats.org/drawingml/2006/main" xmlns:r="http://schemas.openxmlformats.org/officeDocument/2006/relationships" xmlns:p="http://schemas.openxmlformats.org/presentationml/2006/main">
  <p:tag name="AS_UNIQUEID" val="2675"/>
</p:tagLst>
</file>

<file path=ppt/tags/tag569.xml><?xml version="1.0" encoding="utf-8"?>
<p:tagLst xmlns:a="http://schemas.openxmlformats.org/drawingml/2006/main" xmlns:r="http://schemas.openxmlformats.org/officeDocument/2006/relationships" xmlns:p="http://schemas.openxmlformats.org/presentationml/2006/main">
  <p:tag name="AS_UNIQUEID" val="2676"/>
</p:tagLst>
</file>

<file path=ppt/tags/tag57.xml><?xml version="1.0" encoding="utf-8"?>
<p:tagLst xmlns:a="http://schemas.openxmlformats.org/drawingml/2006/main" xmlns:r="http://schemas.openxmlformats.org/officeDocument/2006/relationships" xmlns:p="http://schemas.openxmlformats.org/presentationml/2006/main">
  <p:tag name="AS_UNIQUEID" val="1748"/>
</p:tagLst>
</file>

<file path=ppt/tags/tag570.xml><?xml version="1.0" encoding="utf-8"?>
<p:tagLst xmlns:a="http://schemas.openxmlformats.org/drawingml/2006/main" xmlns:r="http://schemas.openxmlformats.org/officeDocument/2006/relationships" xmlns:p="http://schemas.openxmlformats.org/presentationml/2006/main">
  <p:tag name="AS_UNIQUEID" val="2677"/>
</p:tagLst>
</file>

<file path=ppt/tags/tag571.xml><?xml version="1.0" encoding="utf-8"?>
<p:tagLst xmlns:a="http://schemas.openxmlformats.org/drawingml/2006/main" xmlns:r="http://schemas.openxmlformats.org/officeDocument/2006/relationships" xmlns:p="http://schemas.openxmlformats.org/presentationml/2006/main">
  <p:tag name="AS_UNIQUEID" val="2678"/>
</p:tagLst>
</file>

<file path=ppt/tags/tag572.xml><?xml version="1.0" encoding="utf-8"?>
<p:tagLst xmlns:a="http://schemas.openxmlformats.org/drawingml/2006/main" xmlns:r="http://schemas.openxmlformats.org/officeDocument/2006/relationships" xmlns:p="http://schemas.openxmlformats.org/presentationml/2006/main">
  <p:tag name="AS_UNIQUEID" val="2680"/>
</p:tagLst>
</file>

<file path=ppt/tags/tag573.xml><?xml version="1.0" encoding="utf-8"?>
<p:tagLst xmlns:a="http://schemas.openxmlformats.org/drawingml/2006/main" xmlns:r="http://schemas.openxmlformats.org/officeDocument/2006/relationships" xmlns:p="http://schemas.openxmlformats.org/presentationml/2006/main">
  <p:tag name="AS_UNIQUEID" val="2681"/>
</p:tagLst>
</file>

<file path=ppt/tags/tag574.xml><?xml version="1.0" encoding="utf-8"?>
<p:tagLst xmlns:a="http://schemas.openxmlformats.org/drawingml/2006/main" xmlns:r="http://schemas.openxmlformats.org/officeDocument/2006/relationships" xmlns:p="http://schemas.openxmlformats.org/presentationml/2006/main">
  <p:tag name="AS_UNIQUEID" val="2682"/>
</p:tagLst>
</file>

<file path=ppt/tags/tag575.xml><?xml version="1.0" encoding="utf-8"?>
<p:tagLst xmlns:a="http://schemas.openxmlformats.org/drawingml/2006/main" xmlns:r="http://schemas.openxmlformats.org/officeDocument/2006/relationships" xmlns:p="http://schemas.openxmlformats.org/presentationml/2006/main">
  <p:tag name="AS_UNIQUEID" val="2683"/>
</p:tagLst>
</file>

<file path=ppt/tags/tag576.xml><?xml version="1.0" encoding="utf-8"?>
<p:tagLst xmlns:a="http://schemas.openxmlformats.org/drawingml/2006/main" xmlns:r="http://schemas.openxmlformats.org/officeDocument/2006/relationships" xmlns:p="http://schemas.openxmlformats.org/presentationml/2006/main">
  <p:tag name="AS_UNIQUEID" val="2684"/>
</p:tagLst>
</file>

<file path=ppt/tags/tag577.xml><?xml version="1.0" encoding="utf-8"?>
<p:tagLst xmlns:a="http://schemas.openxmlformats.org/drawingml/2006/main" xmlns:r="http://schemas.openxmlformats.org/officeDocument/2006/relationships" xmlns:p="http://schemas.openxmlformats.org/presentationml/2006/main">
  <p:tag name="AS_UNIQUEID" val="2685"/>
</p:tagLst>
</file>

<file path=ppt/tags/tag578.xml><?xml version="1.0" encoding="utf-8"?>
<p:tagLst xmlns:a="http://schemas.openxmlformats.org/drawingml/2006/main" xmlns:r="http://schemas.openxmlformats.org/officeDocument/2006/relationships" xmlns:p="http://schemas.openxmlformats.org/presentationml/2006/main">
  <p:tag name="AS_UNIQUEID" val="2687"/>
</p:tagLst>
</file>

<file path=ppt/tags/tag579.xml><?xml version="1.0" encoding="utf-8"?>
<p:tagLst xmlns:a="http://schemas.openxmlformats.org/drawingml/2006/main" xmlns:r="http://schemas.openxmlformats.org/officeDocument/2006/relationships" xmlns:p="http://schemas.openxmlformats.org/presentationml/2006/main">
  <p:tag name="AS_UNIQUEID" val="2688"/>
</p:tagLst>
</file>

<file path=ppt/tags/tag58.xml><?xml version="1.0" encoding="utf-8"?>
<p:tagLst xmlns:a="http://schemas.openxmlformats.org/drawingml/2006/main" xmlns:r="http://schemas.openxmlformats.org/officeDocument/2006/relationships" xmlns:p="http://schemas.openxmlformats.org/presentationml/2006/main">
  <p:tag name="AS_UNIQUEID" val="1749"/>
</p:tagLst>
</file>

<file path=ppt/tags/tag580.xml><?xml version="1.0" encoding="utf-8"?>
<p:tagLst xmlns:a="http://schemas.openxmlformats.org/drawingml/2006/main" xmlns:r="http://schemas.openxmlformats.org/officeDocument/2006/relationships" xmlns:p="http://schemas.openxmlformats.org/presentationml/2006/main">
  <p:tag name="AS_UNIQUEID" val="2689"/>
</p:tagLst>
</file>

<file path=ppt/tags/tag581.xml><?xml version="1.0" encoding="utf-8"?>
<p:tagLst xmlns:a="http://schemas.openxmlformats.org/drawingml/2006/main" xmlns:r="http://schemas.openxmlformats.org/officeDocument/2006/relationships" xmlns:p="http://schemas.openxmlformats.org/presentationml/2006/main">
  <p:tag name="AS_UNIQUEID" val="2690"/>
</p:tagLst>
</file>

<file path=ppt/tags/tag582.xml><?xml version="1.0" encoding="utf-8"?>
<p:tagLst xmlns:a="http://schemas.openxmlformats.org/drawingml/2006/main" xmlns:r="http://schemas.openxmlformats.org/officeDocument/2006/relationships" xmlns:p="http://schemas.openxmlformats.org/presentationml/2006/main">
  <p:tag name="AS_UNIQUEID" val="2691"/>
</p:tagLst>
</file>

<file path=ppt/tags/tag583.xml><?xml version="1.0" encoding="utf-8"?>
<p:tagLst xmlns:a="http://schemas.openxmlformats.org/drawingml/2006/main" xmlns:r="http://schemas.openxmlformats.org/officeDocument/2006/relationships" xmlns:p="http://schemas.openxmlformats.org/presentationml/2006/main">
  <p:tag name="AS_UNIQUEID" val="2692"/>
</p:tagLst>
</file>

<file path=ppt/tags/tag584.xml><?xml version="1.0" encoding="utf-8"?>
<p:tagLst xmlns:a="http://schemas.openxmlformats.org/drawingml/2006/main" xmlns:r="http://schemas.openxmlformats.org/officeDocument/2006/relationships" xmlns:p="http://schemas.openxmlformats.org/presentationml/2006/main">
  <p:tag name="AS_UNIQUEID" val="2694"/>
</p:tagLst>
</file>

<file path=ppt/tags/tag585.xml><?xml version="1.0" encoding="utf-8"?>
<p:tagLst xmlns:a="http://schemas.openxmlformats.org/drawingml/2006/main" xmlns:r="http://schemas.openxmlformats.org/officeDocument/2006/relationships" xmlns:p="http://schemas.openxmlformats.org/presentationml/2006/main">
  <p:tag name="AS_UNIQUEID" val="2695"/>
</p:tagLst>
</file>

<file path=ppt/tags/tag586.xml><?xml version="1.0" encoding="utf-8"?>
<p:tagLst xmlns:a="http://schemas.openxmlformats.org/drawingml/2006/main" xmlns:r="http://schemas.openxmlformats.org/officeDocument/2006/relationships" xmlns:p="http://schemas.openxmlformats.org/presentationml/2006/main">
  <p:tag name="AS_UNIQUEID" val="2696"/>
</p:tagLst>
</file>

<file path=ppt/tags/tag587.xml><?xml version="1.0" encoding="utf-8"?>
<p:tagLst xmlns:a="http://schemas.openxmlformats.org/drawingml/2006/main" xmlns:r="http://schemas.openxmlformats.org/officeDocument/2006/relationships" xmlns:p="http://schemas.openxmlformats.org/presentationml/2006/main">
  <p:tag name="AS_UNIQUEID" val="2697"/>
</p:tagLst>
</file>

<file path=ppt/tags/tag588.xml><?xml version="1.0" encoding="utf-8"?>
<p:tagLst xmlns:a="http://schemas.openxmlformats.org/drawingml/2006/main" xmlns:r="http://schemas.openxmlformats.org/officeDocument/2006/relationships" xmlns:p="http://schemas.openxmlformats.org/presentationml/2006/main">
  <p:tag name="AS_UNIQUEID" val="2698"/>
</p:tagLst>
</file>

<file path=ppt/tags/tag589.xml><?xml version="1.0" encoding="utf-8"?>
<p:tagLst xmlns:a="http://schemas.openxmlformats.org/drawingml/2006/main" xmlns:r="http://schemas.openxmlformats.org/officeDocument/2006/relationships" xmlns:p="http://schemas.openxmlformats.org/presentationml/2006/main">
  <p:tag name="AS_UNIQUEID" val="2699"/>
</p:tagLst>
</file>

<file path=ppt/tags/tag59.xml><?xml version="1.0" encoding="utf-8"?>
<p:tagLst xmlns:a="http://schemas.openxmlformats.org/drawingml/2006/main" xmlns:r="http://schemas.openxmlformats.org/officeDocument/2006/relationships" xmlns:p="http://schemas.openxmlformats.org/presentationml/2006/main">
  <p:tag name="AS_UNIQUEID" val="1750"/>
</p:tagLst>
</file>

<file path=ppt/tags/tag590.xml><?xml version="1.0" encoding="utf-8"?>
<p:tagLst xmlns:a="http://schemas.openxmlformats.org/drawingml/2006/main" xmlns:r="http://schemas.openxmlformats.org/officeDocument/2006/relationships" xmlns:p="http://schemas.openxmlformats.org/presentationml/2006/main">
  <p:tag name="AS_UNIQUEID" val="2701"/>
</p:tagLst>
</file>

<file path=ppt/tags/tag591.xml><?xml version="1.0" encoding="utf-8"?>
<p:tagLst xmlns:a="http://schemas.openxmlformats.org/drawingml/2006/main" xmlns:r="http://schemas.openxmlformats.org/officeDocument/2006/relationships" xmlns:p="http://schemas.openxmlformats.org/presentationml/2006/main">
  <p:tag name="AS_UNIQUEID" val="2702"/>
</p:tagLst>
</file>

<file path=ppt/tags/tag592.xml><?xml version="1.0" encoding="utf-8"?>
<p:tagLst xmlns:a="http://schemas.openxmlformats.org/drawingml/2006/main" xmlns:r="http://schemas.openxmlformats.org/officeDocument/2006/relationships" xmlns:p="http://schemas.openxmlformats.org/presentationml/2006/main">
  <p:tag name="AS_UNIQUEID" val="2703"/>
</p:tagLst>
</file>

<file path=ppt/tags/tag593.xml><?xml version="1.0" encoding="utf-8"?>
<p:tagLst xmlns:a="http://schemas.openxmlformats.org/drawingml/2006/main" xmlns:r="http://schemas.openxmlformats.org/officeDocument/2006/relationships" xmlns:p="http://schemas.openxmlformats.org/presentationml/2006/main">
  <p:tag name="AS_UNIQUEID" val="2704"/>
</p:tagLst>
</file>

<file path=ppt/tags/tag594.xml><?xml version="1.0" encoding="utf-8"?>
<p:tagLst xmlns:a="http://schemas.openxmlformats.org/drawingml/2006/main" xmlns:r="http://schemas.openxmlformats.org/officeDocument/2006/relationships" xmlns:p="http://schemas.openxmlformats.org/presentationml/2006/main">
  <p:tag name="AS_UNIQUEID" val="2705"/>
</p:tagLst>
</file>

<file path=ppt/tags/tag595.xml><?xml version="1.0" encoding="utf-8"?>
<p:tagLst xmlns:a="http://schemas.openxmlformats.org/drawingml/2006/main" xmlns:r="http://schemas.openxmlformats.org/officeDocument/2006/relationships" xmlns:p="http://schemas.openxmlformats.org/presentationml/2006/main">
  <p:tag name="AS_UNIQUEID" val="2706"/>
</p:tagLst>
</file>

<file path=ppt/tags/tag596.xml><?xml version="1.0" encoding="utf-8"?>
<p:tagLst xmlns:a="http://schemas.openxmlformats.org/drawingml/2006/main" xmlns:r="http://schemas.openxmlformats.org/officeDocument/2006/relationships" xmlns:p="http://schemas.openxmlformats.org/presentationml/2006/main">
  <p:tag name="AS_UNIQUEID" val="2708"/>
</p:tagLst>
</file>

<file path=ppt/tags/tag597.xml><?xml version="1.0" encoding="utf-8"?>
<p:tagLst xmlns:a="http://schemas.openxmlformats.org/drawingml/2006/main" xmlns:r="http://schemas.openxmlformats.org/officeDocument/2006/relationships" xmlns:p="http://schemas.openxmlformats.org/presentationml/2006/main">
  <p:tag name="AS_UNIQUEID" val="2709"/>
</p:tagLst>
</file>

<file path=ppt/tags/tag598.xml><?xml version="1.0" encoding="utf-8"?>
<p:tagLst xmlns:a="http://schemas.openxmlformats.org/drawingml/2006/main" xmlns:r="http://schemas.openxmlformats.org/officeDocument/2006/relationships" xmlns:p="http://schemas.openxmlformats.org/presentationml/2006/main">
  <p:tag name="AS_UNIQUEID" val="2710"/>
</p:tagLst>
</file>

<file path=ppt/tags/tag599.xml><?xml version="1.0" encoding="utf-8"?>
<p:tagLst xmlns:a="http://schemas.openxmlformats.org/drawingml/2006/main" xmlns:r="http://schemas.openxmlformats.org/officeDocument/2006/relationships" xmlns:p="http://schemas.openxmlformats.org/presentationml/2006/main">
  <p:tag name="AS_UNIQUEID" val="2711"/>
</p:tagLst>
</file>

<file path=ppt/tags/tag6.xml><?xml version="1.0" encoding="utf-8"?>
<p:tagLst xmlns:a="http://schemas.openxmlformats.org/drawingml/2006/main" xmlns:r="http://schemas.openxmlformats.org/officeDocument/2006/relationships" xmlns:p="http://schemas.openxmlformats.org/presentationml/2006/main">
  <p:tag name="AS_UNIQUEID" val="1762"/>
</p:tagLst>
</file>

<file path=ppt/tags/tag60.xml><?xml version="1.0" encoding="utf-8"?>
<p:tagLst xmlns:a="http://schemas.openxmlformats.org/drawingml/2006/main" xmlns:r="http://schemas.openxmlformats.org/officeDocument/2006/relationships" xmlns:p="http://schemas.openxmlformats.org/presentationml/2006/main">
  <p:tag name="AS_UNIQUEID" val="1752"/>
</p:tagLst>
</file>

<file path=ppt/tags/tag600.xml><?xml version="1.0" encoding="utf-8"?>
<p:tagLst xmlns:a="http://schemas.openxmlformats.org/drawingml/2006/main" xmlns:r="http://schemas.openxmlformats.org/officeDocument/2006/relationships" xmlns:p="http://schemas.openxmlformats.org/presentationml/2006/main">
  <p:tag name="AS_UNIQUEID" val="2712"/>
</p:tagLst>
</file>

<file path=ppt/tags/tag601.xml><?xml version="1.0" encoding="utf-8"?>
<p:tagLst xmlns:a="http://schemas.openxmlformats.org/drawingml/2006/main" xmlns:r="http://schemas.openxmlformats.org/officeDocument/2006/relationships" xmlns:p="http://schemas.openxmlformats.org/presentationml/2006/main">
  <p:tag name="AS_UNIQUEID" val="2713"/>
</p:tagLst>
</file>

<file path=ppt/tags/tag602.xml><?xml version="1.0" encoding="utf-8"?>
<p:tagLst xmlns:a="http://schemas.openxmlformats.org/drawingml/2006/main" xmlns:r="http://schemas.openxmlformats.org/officeDocument/2006/relationships" xmlns:p="http://schemas.openxmlformats.org/presentationml/2006/main">
  <p:tag name="AS_UNIQUEID" val="2715"/>
</p:tagLst>
</file>

<file path=ppt/tags/tag603.xml><?xml version="1.0" encoding="utf-8"?>
<p:tagLst xmlns:a="http://schemas.openxmlformats.org/drawingml/2006/main" xmlns:r="http://schemas.openxmlformats.org/officeDocument/2006/relationships" xmlns:p="http://schemas.openxmlformats.org/presentationml/2006/main">
  <p:tag name="AS_UNIQUEID" val="2716"/>
</p:tagLst>
</file>

<file path=ppt/tags/tag604.xml><?xml version="1.0" encoding="utf-8"?>
<p:tagLst xmlns:a="http://schemas.openxmlformats.org/drawingml/2006/main" xmlns:r="http://schemas.openxmlformats.org/officeDocument/2006/relationships" xmlns:p="http://schemas.openxmlformats.org/presentationml/2006/main">
  <p:tag name="AS_UNIQUEID" val="2717"/>
</p:tagLst>
</file>

<file path=ppt/tags/tag605.xml><?xml version="1.0" encoding="utf-8"?>
<p:tagLst xmlns:a="http://schemas.openxmlformats.org/drawingml/2006/main" xmlns:r="http://schemas.openxmlformats.org/officeDocument/2006/relationships" xmlns:p="http://schemas.openxmlformats.org/presentationml/2006/main">
  <p:tag name="AS_UNIQUEID" val="2718"/>
</p:tagLst>
</file>

<file path=ppt/tags/tag606.xml><?xml version="1.0" encoding="utf-8"?>
<p:tagLst xmlns:a="http://schemas.openxmlformats.org/drawingml/2006/main" xmlns:r="http://schemas.openxmlformats.org/officeDocument/2006/relationships" xmlns:p="http://schemas.openxmlformats.org/presentationml/2006/main">
  <p:tag name="AS_UNIQUEID" val="2719"/>
</p:tagLst>
</file>

<file path=ppt/tags/tag607.xml><?xml version="1.0" encoding="utf-8"?>
<p:tagLst xmlns:a="http://schemas.openxmlformats.org/drawingml/2006/main" xmlns:r="http://schemas.openxmlformats.org/officeDocument/2006/relationships" xmlns:p="http://schemas.openxmlformats.org/presentationml/2006/main">
  <p:tag name="AS_UNIQUEID" val="2720"/>
</p:tagLst>
</file>

<file path=ppt/tags/tag608.xml><?xml version="1.0" encoding="utf-8"?>
<p:tagLst xmlns:a="http://schemas.openxmlformats.org/drawingml/2006/main" xmlns:r="http://schemas.openxmlformats.org/officeDocument/2006/relationships" xmlns:p="http://schemas.openxmlformats.org/presentationml/2006/main">
  <p:tag name="AS_UNIQUEID" val="2722"/>
</p:tagLst>
</file>

<file path=ppt/tags/tag609.xml><?xml version="1.0" encoding="utf-8"?>
<p:tagLst xmlns:a="http://schemas.openxmlformats.org/drawingml/2006/main" xmlns:r="http://schemas.openxmlformats.org/officeDocument/2006/relationships" xmlns:p="http://schemas.openxmlformats.org/presentationml/2006/main">
  <p:tag name="AS_UNIQUEID" val="2723"/>
</p:tagLst>
</file>

<file path=ppt/tags/tag61.xml><?xml version="1.0" encoding="utf-8"?>
<p:tagLst xmlns:a="http://schemas.openxmlformats.org/drawingml/2006/main" xmlns:r="http://schemas.openxmlformats.org/officeDocument/2006/relationships" xmlns:p="http://schemas.openxmlformats.org/presentationml/2006/main">
  <p:tag name="AS_UNIQUEID" val="1753"/>
</p:tagLst>
</file>

<file path=ppt/tags/tag610.xml><?xml version="1.0" encoding="utf-8"?>
<p:tagLst xmlns:a="http://schemas.openxmlformats.org/drawingml/2006/main" xmlns:r="http://schemas.openxmlformats.org/officeDocument/2006/relationships" xmlns:p="http://schemas.openxmlformats.org/presentationml/2006/main">
  <p:tag name="AS_UNIQUEID" val="2724"/>
</p:tagLst>
</file>

<file path=ppt/tags/tag611.xml><?xml version="1.0" encoding="utf-8"?>
<p:tagLst xmlns:a="http://schemas.openxmlformats.org/drawingml/2006/main" xmlns:r="http://schemas.openxmlformats.org/officeDocument/2006/relationships" xmlns:p="http://schemas.openxmlformats.org/presentationml/2006/main">
  <p:tag name="AS_UNIQUEID" val="2725"/>
</p:tagLst>
</file>

<file path=ppt/tags/tag612.xml><?xml version="1.0" encoding="utf-8"?>
<p:tagLst xmlns:a="http://schemas.openxmlformats.org/drawingml/2006/main" xmlns:r="http://schemas.openxmlformats.org/officeDocument/2006/relationships" xmlns:p="http://schemas.openxmlformats.org/presentationml/2006/main">
  <p:tag name="AS_UNIQUEID" val="2726"/>
</p:tagLst>
</file>

<file path=ppt/tags/tag613.xml><?xml version="1.0" encoding="utf-8"?>
<p:tagLst xmlns:a="http://schemas.openxmlformats.org/drawingml/2006/main" xmlns:r="http://schemas.openxmlformats.org/officeDocument/2006/relationships" xmlns:p="http://schemas.openxmlformats.org/presentationml/2006/main">
  <p:tag name="AS_UNIQUEID" val="2727"/>
</p:tagLst>
</file>

<file path=ppt/tags/tag614.xml><?xml version="1.0" encoding="utf-8"?>
<p:tagLst xmlns:a="http://schemas.openxmlformats.org/drawingml/2006/main" xmlns:r="http://schemas.openxmlformats.org/officeDocument/2006/relationships" xmlns:p="http://schemas.openxmlformats.org/presentationml/2006/main">
  <p:tag name="AS_UNIQUEID" val="2729"/>
</p:tagLst>
</file>

<file path=ppt/tags/tag615.xml><?xml version="1.0" encoding="utf-8"?>
<p:tagLst xmlns:a="http://schemas.openxmlformats.org/drawingml/2006/main" xmlns:r="http://schemas.openxmlformats.org/officeDocument/2006/relationships" xmlns:p="http://schemas.openxmlformats.org/presentationml/2006/main">
  <p:tag name="AS_UNIQUEID" val="2730"/>
</p:tagLst>
</file>

<file path=ppt/tags/tag616.xml><?xml version="1.0" encoding="utf-8"?>
<p:tagLst xmlns:a="http://schemas.openxmlformats.org/drawingml/2006/main" xmlns:r="http://schemas.openxmlformats.org/officeDocument/2006/relationships" xmlns:p="http://schemas.openxmlformats.org/presentationml/2006/main">
  <p:tag name="AS_UNIQUEID" val="2731"/>
</p:tagLst>
</file>

<file path=ppt/tags/tag617.xml><?xml version="1.0" encoding="utf-8"?>
<p:tagLst xmlns:a="http://schemas.openxmlformats.org/drawingml/2006/main" xmlns:r="http://schemas.openxmlformats.org/officeDocument/2006/relationships" xmlns:p="http://schemas.openxmlformats.org/presentationml/2006/main">
  <p:tag name="AS_UNIQUEID" val="2732"/>
</p:tagLst>
</file>

<file path=ppt/tags/tag618.xml><?xml version="1.0" encoding="utf-8"?>
<p:tagLst xmlns:a="http://schemas.openxmlformats.org/drawingml/2006/main" xmlns:r="http://schemas.openxmlformats.org/officeDocument/2006/relationships" xmlns:p="http://schemas.openxmlformats.org/presentationml/2006/main">
  <p:tag name="AS_UNIQUEID" val="2733"/>
</p:tagLst>
</file>

<file path=ppt/tags/tag619.xml><?xml version="1.0" encoding="utf-8"?>
<p:tagLst xmlns:a="http://schemas.openxmlformats.org/drawingml/2006/main" xmlns:r="http://schemas.openxmlformats.org/officeDocument/2006/relationships" xmlns:p="http://schemas.openxmlformats.org/presentationml/2006/main">
  <p:tag name="AS_UNIQUEID" val="2734"/>
</p:tagLst>
</file>

<file path=ppt/tags/tag62.xml><?xml version="1.0" encoding="utf-8"?>
<p:tagLst xmlns:a="http://schemas.openxmlformats.org/drawingml/2006/main" xmlns:r="http://schemas.openxmlformats.org/officeDocument/2006/relationships" xmlns:p="http://schemas.openxmlformats.org/presentationml/2006/main">
  <p:tag name="AS_UNIQUEID" val="1754"/>
</p:tagLst>
</file>

<file path=ppt/tags/tag620.xml><?xml version="1.0" encoding="utf-8"?>
<p:tagLst xmlns:a="http://schemas.openxmlformats.org/drawingml/2006/main" xmlns:r="http://schemas.openxmlformats.org/officeDocument/2006/relationships" xmlns:p="http://schemas.openxmlformats.org/presentationml/2006/main">
  <p:tag name="AS_UNIQUEID" val="2736"/>
</p:tagLst>
</file>

<file path=ppt/tags/tag621.xml><?xml version="1.0" encoding="utf-8"?>
<p:tagLst xmlns:a="http://schemas.openxmlformats.org/drawingml/2006/main" xmlns:r="http://schemas.openxmlformats.org/officeDocument/2006/relationships" xmlns:p="http://schemas.openxmlformats.org/presentationml/2006/main">
  <p:tag name="AS_UNIQUEID" val="2737"/>
</p:tagLst>
</file>

<file path=ppt/tags/tag622.xml><?xml version="1.0" encoding="utf-8"?>
<p:tagLst xmlns:a="http://schemas.openxmlformats.org/drawingml/2006/main" xmlns:r="http://schemas.openxmlformats.org/officeDocument/2006/relationships" xmlns:p="http://schemas.openxmlformats.org/presentationml/2006/main">
  <p:tag name="AS_UNIQUEID" val="2738"/>
</p:tagLst>
</file>

<file path=ppt/tags/tag623.xml><?xml version="1.0" encoding="utf-8"?>
<p:tagLst xmlns:a="http://schemas.openxmlformats.org/drawingml/2006/main" xmlns:r="http://schemas.openxmlformats.org/officeDocument/2006/relationships" xmlns:p="http://schemas.openxmlformats.org/presentationml/2006/main">
  <p:tag name="AS_UNIQUEID" val="2739"/>
</p:tagLst>
</file>

<file path=ppt/tags/tag624.xml><?xml version="1.0" encoding="utf-8"?>
<p:tagLst xmlns:a="http://schemas.openxmlformats.org/drawingml/2006/main" xmlns:r="http://schemas.openxmlformats.org/officeDocument/2006/relationships" xmlns:p="http://schemas.openxmlformats.org/presentationml/2006/main">
  <p:tag name="AS_UNIQUEID" val="2740"/>
</p:tagLst>
</file>

<file path=ppt/tags/tag625.xml><?xml version="1.0" encoding="utf-8"?>
<p:tagLst xmlns:a="http://schemas.openxmlformats.org/drawingml/2006/main" xmlns:r="http://schemas.openxmlformats.org/officeDocument/2006/relationships" xmlns:p="http://schemas.openxmlformats.org/presentationml/2006/main">
  <p:tag name="AS_UNIQUEID" val="2741"/>
</p:tagLst>
</file>

<file path=ppt/tags/tag626.xml><?xml version="1.0" encoding="utf-8"?>
<p:tagLst xmlns:a="http://schemas.openxmlformats.org/drawingml/2006/main" xmlns:r="http://schemas.openxmlformats.org/officeDocument/2006/relationships" xmlns:p="http://schemas.openxmlformats.org/presentationml/2006/main">
  <p:tag name="AS_UNIQUEID" val="2743"/>
</p:tagLst>
</file>

<file path=ppt/tags/tag627.xml><?xml version="1.0" encoding="utf-8"?>
<p:tagLst xmlns:a="http://schemas.openxmlformats.org/drawingml/2006/main" xmlns:r="http://schemas.openxmlformats.org/officeDocument/2006/relationships" xmlns:p="http://schemas.openxmlformats.org/presentationml/2006/main">
  <p:tag name="AS_UNIQUEID" val="2744"/>
</p:tagLst>
</file>

<file path=ppt/tags/tag628.xml><?xml version="1.0" encoding="utf-8"?>
<p:tagLst xmlns:a="http://schemas.openxmlformats.org/drawingml/2006/main" xmlns:r="http://schemas.openxmlformats.org/officeDocument/2006/relationships" xmlns:p="http://schemas.openxmlformats.org/presentationml/2006/main">
  <p:tag name="AS_UNIQUEID" val="2745"/>
</p:tagLst>
</file>

<file path=ppt/tags/tag629.xml><?xml version="1.0" encoding="utf-8"?>
<p:tagLst xmlns:a="http://schemas.openxmlformats.org/drawingml/2006/main" xmlns:r="http://schemas.openxmlformats.org/officeDocument/2006/relationships" xmlns:p="http://schemas.openxmlformats.org/presentationml/2006/main">
  <p:tag name="AS_UNIQUEID" val="2746"/>
</p:tagLst>
</file>

<file path=ppt/tags/tag63.xml><?xml version="1.0" encoding="utf-8"?>
<p:tagLst xmlns:a="http://schemas.openxmlformats.org/drawingml/2006/main" xmlns:r="http://schemas.openxmlformats.org/officeDocument/2006/relationships" xmlns:p="http://schemas.openxmlformats.org/presentationml/2006/main">
  <p:tag name="AS_UNIQUEID" val="1755"/>
</p:tagLst>
</file>

<file path=ppt/tags/tag630.xml><?xml version="1.0" encoding="utf-8"?>
<p:tagLst xmlns:a="http://schemas.openxmlformats.org/drawingml/2006/main" xmlns:r="http://schemas.openxmlformats.org/officeDocument/2006/relationships" xmlns:p="http://schemas.openxmlformats.org/presentationml/2006/main">
  <p:tag name="AS_UNIQUEID" val="2747"/>
</p:tagLst>
</file>

<file path=ppt/tags/tag631.xml><?xml version="1.0" encoding="utf-8"?>
<p:tagLst xmlns:a="http://schemas.openxmlformats.org/drawingml/2006/main" xmlns:r="http://schemas.openxmlformats.org/officeDocument/2006/relationships" xmlns:p="http://schemas.openxmlformats.org/presentationml/2006/main">
  <p:tag name="AS_UNIQUEID" val="2748"/>
</p:tagLst>
</file>

<file path=ppt/tags/tag632.xml><?xml version="1.0" encoding="utf-8"?>
<p:tagLst xmlns:a="http://schemas.openxmlformats.org/drawingml/2006/main" xmlns:r="http://schemas.openxmlformats.org/officeDocument/2006/relationships" xmlns:p="http://schemas.openxmlformats.org/presentationml/2006/main">
  <p:tag name="AS_UNIQUEID" val="2750"/>
</p:tagLst>
</file>

<file path=ppt/tags/tag633.xml><?xml version="1.0" encoding="utf-8"?>
<p:tagLst xmlns:a="http://schemas.openxmlformats.org/drawingml/2006/main" xmlns:r="http://schemas.openxmlformats.org/officeDocument/2006/relationships" xmlns:p="http://schemas.openxmlformats.org/presentationml/2006/main">
  <p:tag name="AS_UNIQUEID" val="2751"/>
</p:tagLst>
</file>

<file path=ppt/tags/tag634.xml><?xml version="1.0" encoding="utf-8"?>
<p:tagLst xmlns:a="http://schemas.openxmlformats.org/drawingml/2006/main" xmlns:r="http://schemas.openxmlformats.org/officeDocument/2006/relationships" xmlns:p="http://schemas.openxmlformats.org/presentationml/2006/main">
  <p:tag name="AS_UNIQUEID" val="2752"/>
</p:tagLst>
</file>

<file path=ppt/tags/tag635.xml><?xml version="1.0" encoding="utf-8"?>
<p:tagLst xmlns:a="http://schemas.openxmlformats.org/drawingml/2006/main" xmlns:r="http://schemas.openxmlformats.org/officeDocument/2006/relationships" xmlns:p="http://schemas.openxmlformats.org/presentationml/2006/main">
  <p:tag name="AS_UNIQUEID" val="2753"/>
</p:tagLst>
</file>

<file path=ppt/tags/tag636.xml><?xml version="1.0" encoding="utf-8"?>
<p:tagLst xmlns:a="http://schemas.openxmlformats.org/drawingml/2006/main" xmlns:r="http://schemas.openxmlformats.org/officeDocument/2006/relationships" xmlns:p="http://schemas.openxmlformats.org/presentationml/2006/main">
  <p:tag name="AS_UNIQUEID" val="2754"/>
</p:tagLst>
</file>

<file path=ppt/tags/tag637.xml><?xml version="1.0" encoding="utf-8"?>
<p:tagLst xmlns:a="http://schemas.openxmlformats.org/drawingml/2006/main" xmlns:r="http://schemas.openxmlformats.org/officeDocument/2006/relationships" xmlns:p="http://schemas.openxmlformats.org/presentationml/2006/main">
  <p:tag name="AS_UNIQUEID" val="2755"/>
</p:tagLst>
</file>

<file path=ppt/tags/tag638.xml><?xml version="1.0" encoding="utf-8"?>
<p:tagLst xmlns:a="http://schemas.openxmlformats.org/drawingml/2006/main" xmlns:r="http://schemas.openxmlformats.org/officeDocument/2006/relationships" xmlns:p="http://schemas.openxmlformats.org/presentationml/2006/main">
  <p:tag name="AS_UNIQUEID" val="2757"/>
</p:tagLst>
</file>

<file path=ppt/tags/tag639.xml><?xml version="1.0" encoding="utf-8"?>
<p:tagLst xmlns:a="http://schemas.openxmlformats.org/drawingml/2006/main" xmlns:r="http://schemas.openxmlformats.org/officeDocument/2006/relationships" xmlns:p="http://schemas.openxmlformats.org/presentationml/2006/main">
  <p:tag name="AS_UNIQUEID" val="2758"/>
</p:tagLst>
</file>

<file path=ppt/tags/tag64.xml><?xml version="1.0" encoding="utf-8"?>
<p:tagLst xmlns:a="http://schemas.openxmlformats.org/drawingml/2006/main" xmlns:r="http://schemas.openxmlformats.org/officeDocument/2006/relationships" xmlns:p="http://schemas.openxmlformats.org/presentationml/2006/main">
  <p:tag name="AS_UNIQUEID" val="1756"/>
</p:tagLst>
</file>

<file path=ppt/tags/tag640.xml><?xml version="1.0" encoding="utf-8"?>
<p:tagLst xmlns:a="http://schemas.openxmlformats.org/drawingml/2006/main" xmlns:r="http://schemas.openxmlformats.org/officeDocument/2006/relationships" xmlns:p="http://schemas.openxmlformats.org/presentationml/2006/main">
  <p:tag name="AS_UNIQUEID" val="2759"/>
</p:tagLst>
</file>

<file path=ppt/tags/tag641.xml><?xml version="1.0" encoding="utf-8"?>
<p:tagLst xmlns:a="http://schemas.openxmlformats.org/drawingml/2006/main" xmlns:r="http://schemas.openxmlformats.org/officeDocument/2006/relationships" xmlns:p="http://schemas.openxmlformats.org/presentationml/2006/main">
  <p:tag name="AS_UNIQUEID" val="2760"/>
</p:tagLst>
</file>

<file path=ppt/tags/tag642.xml><?xml version="1.0" encoding="utf-8"?>
<p:tagLst xmlns:a="http://schemas.openxmlformats.org/drawingml/2006/main" xmlns:r="http://schemas.openxmlformats.org/officeDocument/2006/relationships" xmlns:p="http://schemas.openxmlformats.org/presentationml/2006/main">
  <p:tag name="AS_UNIQUEID" val="2761"/>
</p:tagLst>
</file>

<file path=ppt/tags/tag643.xml><?xml version="1.0" encoding="utf-8"?>
<p:tagLst xmlns:a="http://schemas.openxmlformats.org/drawingml/2006/main" xmlns:r="http://schemas.openxmlformats.org/officeDocument/2006/relationships" xmlns:p="http://schemas.openxmlformats.org/presentationml/2006/main">
  <p:tag name="AS_UNIQUEID" val="2762"/>
</p:tagLst>
</file>

<file path=ppt/tags/tag644.xml><?xml version="1.0" encoding="utf-8"?>
<p:tagLst xmlns:a="http://schemas.openxmlformats.org/drawingml/2006/main" xmlns:r="http://schemas.openxmlformats.org/officeDocument/2006/relationships" xmlns:p="http://schemas.openxmlformats.org/presentationml/2006/main">
  <p:tag name="AS_UNIQUEID" val="2764"/>
</p:tagLst>
</file>

<file path=ppt/tags/tag645.xml><?xml version="1.0" encoding="utf-8"?>
<p:tagLst xmlns:a="http://schemas.openxmlformats.org/drawingml/2006/main" xmlns:r="http://schemas.openxmlformats.org/officeDocument/2006/relationships" xmlns:p="http://schemas.openxmlformats.org/presentationml/2006/main">
  <p:tag name="AS_UNIQUEID" val="2765"/>
</p:tagLst>
</file>

<file path=ppt/tags/tag646.xml><?xml version="1.0" encoding="utf-8"?>
<p:tagLst xmlns:a="http://schemas.openxmlformats.org/drawingml/2006/main" xmlns:r="http://schemas.openxmlformats.org/officeDocument/2006/relationships" xmlns:p="http://schemas.openxmlformats.org/presentationml/2006/main">
  <p:tag name="AS_UNIQUEID" val="2766"/>
</p:tagLst>
</file>

<file path=ppt/tags/tag647.xml><?xml version="1.0" encoding="utf-8"?>
<p:tagLst xmlns:a="http://schemas.openxmlformats.org/drawingml/2006/main" xmlns:r="http://schemas.openxmlformats.org/officeDocument/2006/relationships" xmlns:p="http://schemas.openxmlformats.org/presentationml/2006/main">
  <p:tag name="AS_UNIQUEID" val="2767"/>
</p:tagLst>
</file>

<file path=ppt/tags/tag648.xml><?xml version="1.0" encoding="utf-8"?>
<p:tagLst xmlns:a="http://schemas.openxmlformats.org/drawingml/2006/main" xmlns:r="http://schemas.openxmlformats.org/officeDocument/2006/relationships" xmlns:p="http://schemas.openxmlformats.org/presentationml/2006/main">
  <p:tag name="AS_UNIQUEID" val="2768"/>
</p:tagLst>
</file>

<file path=ppt/tags/tag649.xml><?xml version="1.0" encoding="utf-8"?>
<p:tagLst xmlns:a="http://schemas.openxmlformats.org/drawingml/2006/main" xmlns:r="http://schemas.openxmlformats.org/officeDocument/2006/relationships" xmlns:p="http://schemas.openxmlformats.org/presentationml/2006/main">
  <p:tag name="AS_UNIQUEID" val="2769"/>
</p:tagLst>
</file>

<file path=ppt/tags/tag65.xml><?xml version="1.0" encoding="utf-8"?>
<p:tagLst xmlns:a="http://schemas.openxmlformats.org/drawingml/2006/main" xmlns:r="http://schemas.openxmlformats.org/officeDocument/2006/relationships" xmlns:p="http://schemas.openxmlformats.org/presentationml/2006/main">
  <p:tag name="AS_UNIQUEID" val="1866"/>
</p:tagLst>
</file>

<file path=ppt/tags/tag650.xml><?xml version="1.0" encoding="utf-8"?>
<p:tagLst xmlns:a="http://schemas.openxmlformats.org/drawingml/2006/main" xmlns:r="http://schemas.openxmlformats.org/officeDocument/2006/relationships" xmlns:p="http://schemas.openxmlformats.org/presentationml/2006/main">
  <p:tag name="AS_UNIQUEID" val="2771"/>
</p:tagLst>
</file>

<file path=ppt/tags/tag651.xml><?xml version="1.0" encoding="utf-8"?>
<p:tagLst xmlns:a="http://schemas.openxmlformats.org/drawingml/2006/main" xmlns:r="http://schemas.openxmlformats.org/officeDocument/2006/relationships" xmlns:p="http://schemas.openxmlformats.org/presentationml/2006/main">
  <p:tag name="AS_UNIQUEID" val="2772"/>
</p:tagLst>
</file>

<file path=ppt/tags/tag652.xml><?xml version="1.0" encoding="utf-8"?>
<p:tagLst xmlns:a="http://schemas.openxmlformats.org/drawingml/2006/main" xmlns:r="http://schemas.openxmlformats.org/officeDocument/2006/relationships" xmlns:p="http://schemas.openxmlformats.org/presentationml/2006/main">
  <p:tag name="AS_UNIQUEID" val="2773"/>
</p:tagLst>
</file>

<file path=ppt/tags/tag653.xml><?xml version="1.0" encoding="utf-8"?>
<p:tagLst xmlns:a="http://schemas.openxmlformats.org/drawingml/2006/main" xmlns:r="http://schemas.openxmlformats.org/officeDocument/2006/relationships" xmlns:p="http://schemas.openxmlformats.org/presentationml/2006/main">
  <p:tag name="AS_UNIQUEID" val="2774"/>
</p:tagLst>
</file>

<file path=ppt/tags/tag654.xml><?xml version="1.0" encoding="utf-8"?>
<p:tagLst xmlns:a="http://schemas.openxmlformats.org/drawingml/2006/main" xmlns:r="http://schemas.openxmlformats.org/officeDocument/2006/relationships" xmlns:p="http://schemas.openxmlformats.org/presentationml/2006/main">
  <p:tag name="AS_UNIQUEID" val="2775"/>
</p:tagLst>
</file>

<file path=ppt/tags/tag655.xml><?xml version="1.0" encoding="utf-8"?>
<p:tagLst xmlns:a="http://schemas.openxmlformats.org/drawingml/2006/main" xmlns:r="http://schemas.openxmlformats.org/officeDocument/2006/relationships" xmlns:p="http://schemas.openxmlformats.org/presentationml/2006/main">
  <p:tag name="AS_UNIQUEID" val="2776"/>
</p:tagLst>
</file>

<file path=ppt/tags/tag656.xml><?xml version="1.0" encoding="utf-8"?>
<p:tagLst xmlns:a="http://schemas.openxmlformats.org/drawingml/2006/main" xmlns:r="http://schemas.openxmlformats.org/officeDocument/2006/relationships" xmlns:p="http://schemas.openxmlformats.org/presentationml/2006/main">
  <p:tag name="AS_UNIQUEID" val="2778"/>
</p:tagLst>
</file>

<file path=ppt/tags/tag657.xml><?xml version="1.0" encoding="utf-8"?>
<p:tagLst xmlns:a="http://schemas.openxmlformats.org/drawingml/2006/main" xmlns:r="http://schemas.openxmlformats.org/officeDocument/2006/relationships" xmlns:p="http://schemas.openxmlformats.org/presentationml/2006/main">
  <p:tag name="AS_UNIQUEID" val="2779"/>
</p:tagLst>
</file>

<file path=ppt/tags/tag658.xml><?xml version="1.0" encoding="utf-8"?>
<p:tagLst xmlns:a="http://schemas.openxmlformats.org/drawingml/2006/main" xmlns:r="http://schemas.openxmlformats.org/officeDocument/2006/relationships" xmlns:p="http://schemas.openxmlformats.org/presentationml/2006/main">
  <p:tag name="AS_UNIQUEID" val="2780"/>
</p:tagLst>
</file>

<file path=ppt/tags/tag659.xml><?xml version="1.0" encoding="utf-8"?>
<p:tagLst xmlns:a="http://schemas.openxmlformats.org/drawingml/2006/main" xmlns:r="http://schemas.openxmlformats.org/officeDocument/2006/relationships" xmlns:p="http://schemas.openxmlformats.org/presentationml/2006/main">
  <p:tag name="AS_UNIQUEID" val="2782"/>
</p:tagLst>
</file>

<file path=ppt/tags/tag66.xml><?xml version="1.0" encoding="utf-8"?>
<p:tagLst xmlns:a="http://schemas.openxmlformats.org/drawingml/2006/main" xmlns:r="http://schemas.openxmlformats.org/officeDocument/2006/relationships" xmlns:p="http://schemas.openxmlformats.org/presentationml/2006/main">
  <p:tag name="AS_UNIQUEID" val="1867"/>
</p:tagLst>
</file>

<file path=ppt/tags/tag660.xml><?xml version="1.0" encoding="utf-8"?>
<p:tagLst xmlns:a="http://schemas.openxmlformats.org/drawingml/2006/main" xmlns:r="http://schemas.openxmlformats.org/officeDocument/2006/relationships" xmlns:p="http://schemas.openxmlformats.org/presentationml/2006/main">
  <p:tag name="AS_UNIQUEID" val="2783"/>
</p:tagLst>
</file>

<file path=ppt/tags/tag661.xml><?xml version="1.0" encoding="utf-8"?>
<p:tagLst xmlns:a="http://schemas.openxmlformats.org/drawingml/2006/main" xmlns:r="http://schemas.openxmlformats.org/officeDocument/2006/relationships" xmlns:p="http://schemas.openxmlformats.org/presentationml/2006/main">
  <p:tag name="AS_UNIQUEID" val="2784"/>
</p:tagLst>
</file>

<file path=ppt/tags/tag662.xml><?xml version="1.0" encoding="utf-8"?>
<p:tagLst xmlns:a="http://schemas.openxmlformats.org/drawingml/2006/main" xmlns:r="http://schemas.openxmlformats.org/officeDocument/2006/relationships" xmlns:p="http://schemas.openxmlformats.org/presentationml/2006/main">
  <p:tag name="AS_UNIQUEID" val="2786"/>
</p:tagLst>
</file>

<file path=ppt/tags/tag663.xml><?xml version="1.0" encoding="utf-8"?>
<p:tagLst xmlns:a="http://schemas.openxmlformats.org/drawingml/2006/main" xmlns:r="http://schemas.openxmlformats.org/officeDocument/2006/relationships" xmlns:p="http://schemas.openxmlformats.org/presentationml/2006/main">
  <p:tag name="AS_UNIQUEID" val="2787"/>
</p:tagLst>
</file>

<file path=ppt/tags/tag664.xml><?xml version="1.0" encoding="utf-8"?>
<p:tagLst xmlns:a="http://schemas.openxmlformats.org/drawingml/2006/main" xmlns:r="http://schemas.openxmlformats.org/officeDocument/2006/relationships" xmlns:p="http://schemas.openxmlformats.org/presentationml/2006/main">
  <p:tag name="AS_UNIQUEID" val="2788"/>
</p:tagLst>
</file>

<file path=ppt/tags/tag665.xml><?xml version="1.0" encoding="utf-8"?>
<p:tagLst xmlns:a="http://schemas.openxmlformats.org/drawingml/2006/main" xmlns:r="http://schemas.openxmlformats.org/officeDocument/2006/relationships" xmlns:p="http://schemas.openxmlformats.org/presentationml/2006/main">
  <p:tag name="AS_UNIQUEID" val="2790"/>
</p:tagLst>
</file>

<file path=ppt/tags/tag666.xml><?xml version="1.0" encoding="utf-8"?>
<p:tagLst xmlns:a="http://schemas.openxmlformats.org/drawingml/2006/main" xmlns:r="http://schemas.openxmlformats.org/officeDocument/2006/relationships" xmlns:p="http://schemas.openxmlformats.org/presentationml/2006/main">
  <p:tag name="AS_UNIQUEID" val="2791"/>
</p:tagLst>
</file>

<file path=ppt/tags/tag667.xml><?xml version="1.0" encoding="utf-8"?>
<p:tagLst xmlns:a="http://schemas.openxmlformats.org/drawingml/2006/main" xmlns:r="http://schemas.openxmlformats.org/officeDocument/2006/relationships" xmlns:p="http://schemas.openxmlformats.org/presentationml/2006/main">
  <p:tag name="AS_UNIQUEID" val="2792"/>
</p:tagLst>
</file>

<file path=ppt/tags/tag668.xml><?xml version="1.0" encoding="utf-8"?>
<p:tagLst xmlns:a="http://schemas.openxmlformats.org/drawingml/2006/main" xmlns:r="http://schemas.openxmlformats.org/officeDocument/2006/relationships" xmlns:p="http://schemas.openxmlformats.org/presentationml/2006/main">
  <p:tag name="AS_UNIQUEID" val="2794"/>
</p:tagLst>
</file>

<file path=ppt/tags/tag669.xml><?xml version="1.0" encoding="utf-8"?>
<p:tagLst xmlns:a="http://schemas.openxmlformats.org/drawingml/2006/main" xmlns:r="http://schemas.openxmlformats.org/officeDocument/2006/relationships" xmlns:p="http://schemas.openxmlformats.org/presentationml/2006/main">
  <p:tag name="AS_UNIQUEID" val="2795"/>
</p:tagLst>
</file>

<file path=ppt/tags/tag67.xml><?xml version="1.0" encoding="utf-8"?>
<p:tagLst xmlns:a="http://schemas.openxmlformats.org/drawingml/2006/main" xmlns:r="http://schemas.openxmlformats.org/officeDocument/2006/relationships" xmlns:p="http://schemas.openxmlformats.org/presentationml/2006/main">
  <p:tag name="AS_UNIQUEID" val="1868"/>
</p:tagLst>
</file>

<file path=ppt/tags/tag670.xml><?xml version="1.0" encoding="utf-8"?>
<p:tagLst xmlns:a="http://schemas.openxmlformats.org/drawingml/2006/main" xmlns:r="http://schemas.openxmlformats.org/officeDocument/2006/relationships" xmlns:p="http://schemas.openxmlformats.org/presentationml/2006/main">
  <p:tag name="AS_UNIQUEID" val="2796"/>
</p:tagLst>
</file>

<file path=ppt/tags/tag671.xml><?xml version="1.0" encoding="utf-8"?>
<p:tagLst xmlns:a="http://schemas.openxmlformats.org/drawingml/2006/main" xmlns:r="http://schemas.openxmlformats.org/officeDocument/2006/relationships" xmlns:p="http://schemas.openxmlformats.org/presentationml/2006/main">
  <p:tag name="AS_UNIQUEID" val="2798"/>
</p:tagLst>
</file>

<file path=ppt/tags/tag672.xml><?xml version="1.0" encoding="utf-8"?>
<p:tagLst xmlns:a="http://schemas.openxmlformats.org/drawingml/2006/main" xmlns:r="http://schemas.openxmlformats.org/officeDocument/2006/relationships" xmlns:p="http://schemas.openxmlformats.org/presentationml/2006/main">
  <p:tag name="AS_UNIQUEID" val="2799"/>
</p:tagLst>
</file>

<file path=ppt/tags/tag673.xml><?xml version="1.0" encoding="utf-8"?>
<p:tagLst xmlns:a="http://schemas.openxmlformats.org/drawingml/2006/main" xmlns:r="http://schemas.openxmlformats.org/officeDocument/2006/relationships" xmlns:p="http://schemas.openxmlformats.org/presentationml/2006/main">
  <p:tag name="AS_UNIQUEID" val="2801"/>
</p:tagLst>
</file>

<file path=ppt/tags/tag674.xml><?xml version="1.0" encoding="utf-8"?>
<p:tagLst xmlns:a="http://schemas.openxmlformats.org/drawingml/2006/main" xmlns:r="http://schemas.openxmlformats.org/officeDocument/2006/relationships" xmlns:p="http://schemas.openxmlformats.org/presentationml/2006/main">
  <p:tag name="AS_UNIQUEID" val="2802"/>
</p:tagLst>
</file>

<file path=ppt/tags/tag675.xml><?xml version="1.0" encoding="utf-8"?>
<p:tagLst xmlns:a="http://schemas.openxmlformats.org/drawingml/2006/main" xmlns:r="http://schemas.openxmlformats.org/officeDocument/2006/relationships" xmlns:p="http://schemas.openxmlformats.org/presentationml/2006/main">
  <p:tag name="AS_UNIQUEID" val="2803"/>
</p:tagLst>
</file>

<file path=ppt/tags/tag676.xml><?xml version="1.0" encoding="utf-8"?>
<p:tagLst xmlns:a="http://schemas.openxmlformats.org/drawingml/2006/main" xmlns:r="http://schemas.openxmlformats.org/officeDocument/2006/relationships" xmlns:p="http://schemas.openxmlformats.org/presentationml/2006/main">
  <p:tag name="AS_UNIQUEID" val="2805"/>
</p:tagLst>
</file>

<file path=ppt/tags/tag677.xml><?xml version="1.0" encoding="utf-8"?>
<p:tagLst xmlns:a="http://schemas.openxmlformats.org/drawingml/2006/main" xmlns:r="http://schemas.openxmlformats.org/officeDocument/2006/relationships" xmlns:p="http://schemas.openxmlformats.org/presentationml/2006/main">
  <p:tag name="AS_UNIQUEID" val="2806"/>
</p:tagLst>
</file>

<file path=ppt/tags/tag678.xml><?xml version="1.0" encoding="utf-8"?>
<p:tagLst xmlns:a="http://schemas.openxmlformats.org/drawingml/2006/main" xmlns:r="http://schemas.openxmlformats.org/officeDocument/2006/relationships" xmlns:p="http://schemas.openxmlformats.org/presentationml/2006/main">
  <p:tag name="AS_UNIQUEID" val="2807"/>
</p:tagLst>
</file>

<file path=ppt/tags/tag679.xml><?xml version="1.0" encoding="utf-8"?>
<p:tagLst xmlns:a="http://schemas.openxmlformats.org/drawingml/2006/main" xmlns:r="http://schemas.openxmlformats.org/officeDocument/2006/relationships" xmlns:p="http://schemas.openxmlformats.org/presentationml/2006/main">
  <p:tag name="AS_UNIQUEID" val="2809"/>
</p:tagLst>
</file>

<file path=ppt/tags/tag68.xml><?xml version="1.0" encoding="utf-8"?>
<p:tagLst xmlns:a="http://schemas.openxmlformats.org/drawingml/2006/main" xmlns:r="http://schemas.openxmlformats.org/officeDocument/2006/relationships" xmlns:p="http://schemas.openxmlformats.org/presentationml/2006/main">
  <p:tag name="AS_UNIQUEID" val="1869"/>
</p:tagLst>
</file>

<file path=ppt/tags/tag680.xml><?xml version="1.0" encoding="utf-8"?>
<p:tagLst xmlns:a="http://schemas.openxmlformats.org/drawingml/2006/main" xmlns:r="http://schemas.openxmlformats.org/officeDocument/2006/relationships" xmlns:p="http://schemas.openxmlformats.org/presentationml/2006/main">
  <p:tag name="AS_UNIQUEID" val="2810"/>
</p:tagLst>
</file>

<file path=ppt/tags/tag681.xml><?xml version="1.0" encoding="utf-8"?>
<p:tagLst xmlns:a="http://schemas.openxmlformats.org/drawingml/2006/main" xmlns:r="http://schemas.openxmlformats.org/officeDocument/2006/relationships" xmlns:p="http://schemas.openxmlformats.org/presentationml/2006/main">
  <p:tag name="AS_UNIQUEID" val="2811"/>
</p:tagLst>
</file>

<file path=ppt/tags/tag682.xml><?xml version="1.0" encoding="utf-8"?>
<p:tagLst xmlns:a="http://schemas.openxmlformats.org/drawingml/2006/main" xmlns:r="http://schemas.openxmlformats.org/officeDocument/2006/relationships" xmlns:p="http://schemas.openxmlformats.org/presentationml/2006/main">
  <p:tag name="AS_UNIQUEID" val="2813"/>
</p:tagLst>
</file>

<file path=ppt/tags/tag683.xml><?xml version="1.0" encoding="utf-8"?>
<p:tagLst xmlns:a="http://schemas.openxmlformats.org/drawingml/2006/main" xmlns:r="http://schemas.openxmlformats.org/officeDocument/2006/relationships" xmlns:p="http://schemas.openxmlformats.org/presentationml/2006/main">
  <p:tag name="AS_UNIQUEID" val="2814"/>
</p:tagLst>
</file>

<file path=ppt/tags/tag684.xml><?xml version="1.0" encoding="utf-8"?>
<p:tagLst xmlns:a="http://schemas.openxmlformats.org/drawingml/2006/main" xmlns:r="http://schemas.openxmlformats.org/officeDocument/2006/relationships" xmlns:p="http://schemas.openxmlformats.org/presentationml/2006/main">
  <p:tag name="AS_UNIQUEID" val="2815"/>
</p:tagLst>
</file>

<file path=ppt/tags/tag685.xml><?xml version="1.0" encoding="utf-8"?>
<p:tagLst xmlns:a="http://schemas.openxmlformats.org/drawingml/2006/main" xmlns:r="http://schemas.openxmlformats.org/officeDocument/2006/relationships" xmlns:p="http://schemas.openxmlformats.org/presentationml/2006/main">
  <p:tag name="AS_UNIQUEID" val="2817"/>
</p:tagLst>
</file>

<file path=ppt/tags/tag686.xml><?xml version="1.0" encoding="utf-8"?>
<p:tagLst xmlns:a="http://schemas.openxmlformats.org/drawingml/2006/main" xmlns:r="http://schemas.openxmlformats.org/officeDocument/2006/relationships" xmlns:p="http://schemas.openxmlformats.org/presentationml/2006/main">
  <p:tag name="AS_UNIQUEID" val="2818"/>
</p:tagLst>
</file>

<file path=ppt/tags/tag687.xml><?xml version="1.0" encoding="utf-8"?>
<p:tagLst xmlns:a="http://schemas.openxmlformats.org/drawingml/2006/main" xmlns:r="http://schemas.openxmlformats.org/officeDocument/2006/relationships" xmlns:p="http://schemas.openxmlformats.org/presentationml/2006/main">
  <p:tag name="AS_UNIQUEID" val="2820"/>
</p:tagLst>
</file>

<file path=ppt/tags/tag688.xml><?xml version="1.0" encoding="utf-8"?>
<p:tagLst xmlns:a="http://schemas.openxmlformats.org/drawingml/2006/main" xmlns:r="http://schemas.openxmlformats.org/officeDocument/2006/relationships" xmlns:p="http://schemas.openxmlformats.org/presentationml/2006/main">
  <p:tag name="AS_UNIQUEID" val="2821"/>
</p:tagLst>
</file>

<file path=ppt/tags/tag689.xml><?xml version="1.0" encoding="utf-8"?>
<p:tagLst xmlns:a="http://schemas.openxmlformats.org/drawingml/2006/main" xmlns:r="http://schemas.openxmlformats.org/officeDocument/2006/relationships" xmlns:p="http://schemas.openxmlformats.org/presentationml/2006/main">
  <p:tag name="AS_UNIQUEID" val="2822"/>
</p:tagLst>
</file>

<file path=ppt/tags/tag69.xml><?xml version="1.0" encoding="utf-8"?>
<p:tagLst xmlns:a="http://schemas.openxmlformats.org/drawingml/2006/main" xmlns:r="http://schemas.openxmlformats.org/officeDocument/2006/relationships" xmlns:p="http://schemas.openxmlformats.org/presentationml/2006/main">
  <p:tag name="AS_UNIQUEID" val="1870"/>
</p:tagLst>
</file>

<file path=ppt/tags/tag690.xml><?xml version="1.0" encoding="utf-8"?>
<p:tagLst xmlns:a="http://schemas.openxmlformats.org/drawingml/2006/main" xmlns:r="http://schemas.openxmlformats.org/officeDocument/2006/relationships" xmlns:p="http://schemas.openxmlformats.org/presentationml/2006/main">
  <p:tag name="AS_UNIQUEID" val="2824"/>
</p:tagLst>
</file>

<file path=ppt/tags/tag691.xml><?xml version="1.0" encoding="utf-8"?>
<p:tagLst xmlns:a="http://schemas.openxmlformats.org/drawingml/2006/main" xmlns:r="http://schemas.openxmlformats.org/officeDocument/2006/relationships" xmlns:p="http://schemas.openxmlformats.org/presentationml/2006/main">
  <p:tag name="AS_UNIQUEID" val="7420"/>
</p:tagLst>
</file>

<file path=ppt/tags/tag692.xml><?xml version="1.0" encoding="utf-8"?>
<p:tagLst xmlns:a="http://schemas.openxmlformats.org/drawingml/2006/main" xmlns:r="http://schemas.openxmlformats.org/officeDocument/2006/relationships" xmlns:p="http://schemas.openxmlformats.org/presentationml/2006/main">
  <p:tag name="AS_UNIQUEID" val="7421"/>
</p:tagLst>
</file>

<file path=ppt/tags/tag693.xml><?xml version="1.0" encoding="utf-8"?>
<p:tagLst xmlns:a="http://schemas.openxmlformats.org/drawingml/2006/main" xmlns:r="http://schemas.openxmlformats.org/officeDocument/2006/relationships" xmlns:p="http://schemas.openxmlformats.org/presentationml/2006/main">
  <p:tag name="AS_UNIQUEID" val="7422"/>
</p:tagLst>
</file>

<file path=ppt/tags/tag694.xml><?xml version="1.0" encoding="utf-8"?>
<p:tagLst xmlns:a="http://schemas.openxmlformats.org/drawingml/2006/main" xmlns:r="http://schemas.openxmlformats.org/officeDocument/2006/relationships" xmlns:p="http://schemas.openxmlformats.org/presentationml/2006/main">
  <p:tag name="AS_UNIQUEID" val="7423"/>
</p:tagLst>
</file>

<file path=ppt/tags/tag695.xml><?xml version="1.0" encoding="utf-8"?>
<p:tagLst xmlns:a="http://schemas.openxmlformats.org/drawingml/2006/main" xmlns:r="http://schemas.openxmlformats.org/officeDocument/2006/relationships" xmlns:p="http://schemas.openxmlformats.org/presentationml/2006/main">
  <p:tag name="AS_UNIQUEID" val="7424"/>
</p:tagLst>
</file>

<file path=ppt/tags/tag696.xml><?xml version="1.0" encoding="utf-8"?>
<p:tagLst xmlns:a="http://schemas.openxmlformats.org/drawingml/2006/main" xmlns:r="http://schemas.openxmlformats.org/officeDocument/2006/relationships" xmlns:p="http://schemas.openxmlformats.org/presentationml/2006/main">
  <p:tag name="AS_UNIQUEID" val="7425"/>
</p:tagLst>
</file>

<file path=ppt/tags/tag697.xml><?xml version="1.0" encoding="utf-8"?>
<p:tagLst xmlns:a="http://schemas.openxmlformats.org/drawingml/2006/main" xmlns:r="http://schemas.openxmlformats.org/officeDocument/2006/relationships" xmlns:p="http://schemas.openxmlformats.org/presentationml/2006/main">
  <p:tag name="AS_UNIQUEID" val="7426"/>
</p:tagLst>
</file>

<file path=ppt/tags/tag698.xml><?xml version="1.0" encoding="utf-8"?>
<p:tagLst xmlns:a="http://schemas.openxmlformats.org/drawingml/2006/main" xmlns:r="http://schemas.openxmlformats.org/officeDocument/2006/relationships" xmlns:p="http://schemas.openxmlformats.org/presentationml/2006/main">
  <p:tag name="AS_UNIQUEID" val="7339"/>
</p:tagLst>
</file>

<file path=ppt/tags/tag699.xml><?xml version="1.0" encoding="utf-8"?>
<p:tagLst xmlns:a="http://schemas.openxmlformats.org/drawingml/2006/main" xmlns:r="http://schemas.openxmlformats.org/officeDocument/2006/relationships" xmlns:p="http://schemas.openxmlformats.org/presentationml/2006/main">
  <p:tag name="AS_UNIQUEID" val="7340"/>
</p:tagLst>
</file>

<file path=ppt/tags/tag7.xml><?xml version="1.0" encoding="utf-8"?>
<p:tagLst xmlns:a="http://schemas.openxmlformats.org/drawingml/2006/main" xmlns:r="http://schemas.openxmlformats.org/officeDocument/2006/relationships" xmlns:p="http://schemas.openxmlformats.org/presentationml/2006/main">
  <p:tag name="AS_UNIQUEID" val="1689"/>
</p:tagLst>
</file>

<file path=ppt/tags/tag70.xml><?xml version="1.0" encoding="utf-8"?>
<p:tagLst xmlns:a="http://schemas.openxmlformats.org/drawingml/2006/main" xmlns:r="http://schemas.openxmlformats.org/officeDocument/2006/relationships" xmlns:p="http://schemas.openxmlformats.org/presentationml/2006/main">
  <p:tag name="AS_UNIQUEID" val="1871"/>
</p:tagLst>
</file>

<file path=ppt/tags/tag700.xml><?xml version="1.0" encoding="utf-8"?>
<p:tagLst xmlns:a="http://schemas.openxmlformats.org/drawingml/2006/main" xmlns:r="http://schemas.openxmlformats.org/officeDocument/2006/relationships" xmlns:p="http://schemas.openxmlformats.org/presentationml/2006/main">
  <p:tag name="AS_UNIQUEID" val="7341"/>
</p:tagLst>
</file>

<file path=ppt/tags/tag701.xml><?xml version="1.0" encoding="utf-8"?>
<p:tagLst xmlns:a="http://schemas.openxmlformats.org/drawingml/2006/main" xmlns:r="http://schemas.openxmlformats.org/officeDocument/2006/relationships" xmlns:p="http://schemas.openxmlformats.org/presentationml/2006/main">
  <p:tag name="AS_UNIQUEID" val="7342"/>
</p:tagLst>
</file>

<file path=ppt/tags/tag702.xml><?xml version="1.0" encoding="utf-8"?>
<p:tagLst xmlns:a="http://schemas.openxmlformats.org/drawingml/2006/main" xmlns:r="http://schemas.openxmlformats.org/officeDocument/2006/relationships" xmlns:p="http://schemas.openxmlformats.org/presentationml/2006/main">
  <p:tag name="AS_UNIQUEID" val="7343"/>
</p:tagLst>
</file>

<file path=ppt/tags/tag703.xml><?xml version="1.0" encoding="utf-8"?>
<p:tagLst xmlns:a="http://schemas.openxmlformats.org/drawingml/2006/main" xmlns:r="http://schemas.openxmlformats.org/officeDocument/2006/relationships" xmlns:p="http://schemas.openxmlformats.org/presentationml/2006/main">
  <p:tag name="AS_UNIQUEID" val="7345"/>
</p:tagLst>
</file>

<file path=ppt/tags/tag704.xml><?xml version="1.0" encoding="utf-8"?>
<p:tagLst xmlns:a="http://schemas.openxmlformats.org/drawingml/2006/main" xmlns:r="http://schemas.openxmlformats.org/officeDocument/2006/relationships" xmlns:p="http://schemas.openxmlformats.org/presentationml/2006/main">
  <p:tag name="AS_UNIQUEID" val="7346"/>
</p:tagLst>
</file>

<file path=ppt/tags/tag705.xml><?xml version="1.0" encoding="utf-8"?>
<p:tagLst xmlns:a="http://schemas.openxmlformats.org/drawingml/2006/main" xmlns:r="http://schemas.openxmlformats.org/officeDocument/2006/relationships" xmlns:p="http://schemas.openxmlformats.org/presentationml/2006/main">
  <p:tag name="AS_UNIQUEID" val="7347"/>
</p:tagLst>
</file>

<file path=ppt/tags/tag706.xml><?xml version="1.0" encoding="utf-8"?>
<p:tagLst xmlns:a="http://schemas.openxmlformats.org/drawingml/2006/main" xmlns:r="http://schemas.openxmlformats.org/officeDocument/2006/relationships" xmlns:p="http://schemas.openxmlformats.org/presentationml/2006/main">
  <p:tag name="AS_UNIQUEID" val="7348"/>
</p:tagLst>
</file>

<file path=ppt/tags/tag707.xml><?xml version="1.0" encoding="utf-8"?>
<p:tagLst xmlns:a="http://schemas.openxmlformats.org/drawingml/2006/main" xmlns:r="http://schemas.openxmlformats.org/officeDocument/2006/relationships" xmlns:p="http://schemas.openxmlformats.org/presentationml/2006/main">
  <p:tag name="AS_UNIQUEID" val="7350"/>
</p:tagLst>
</file>

<file path=ppt/tags/tag708.xml><?xml version="1.0" encoding="utf-8"?>
<p:tagLst xmlns:a="http://schemas.openxmlformats.org/drawingml/2006/main" xmlns:r="http://schemas.openxmlformats.org/officeDocument/2006/relationships" xmlns:p="http://schemas.openxmlformats.org/presentationml/2006/main">
  <p:tag name="AS_UNIQUEID" val="7351"/>
</p:tagLst>
</file>

<file path=ppt/tags/tag709.xml><?xml version="1.0" encoding="utf-8"?>
<p:tagLst xmlns:a="http://schemas.openxmlformats.org/drawingml/2006/main" xmlns:r="http://schemas.openxmlformats.org/officeDocument/2006/relationships" xmlns:p="http://schemas.openxmlformats.org/presentationml/2006/main">
  <p:tag name="AS_UNIQUEID" val="7352"/>
</p:tagLst>
</file>

<file path=ppt/tags/tag71.xml><?xml version="1.0" encoding="utf-8"?>
<p:tagLst xmlns:a="http://schemas.openxmlformats.org/drawingml/2006/main" xmlns:r="http://schemas.openxmlformats.org/officeDocument/2006/relationships" xmlns:p="http://schemas.openxmlformats.org/presentationml/2006/main">
  <p:tag name="AS_UNIQUEID" val="1872"/>
</p:tagLst>
</file>

<file path=ppt/tags/tag710.xml><?xml version="1.0" encoding="utf-8"?>
<p:tagLst xmlns:a="http://schemas.openxmlformats.org/drawingml/2006/main" xmlns:r="http://schemas.openxmlformats.org/officeDocument/2006/relationships" xmlns:p="http://schemas.openxmlformats.org/presentationml/2006/main">
  <p:tag name="AS_UNIQUEID" val="7353"/>
</p:tagLst>
</file>

<file path=ppt/tags/tag711.xml><?xml version="1.0" encoding="utf-8"?>
<p:tagLst xmlns:a="http://schemas.openxmlformats.org/drawingml/2006/main" xmlns:r="http://schemas.openxmlformats.org/officeDocument/2006/relationships" xmlns:p="http://schemas.openxmlformats.org/presentationml/2006/main">
  <p:tag name="AS_UNIQUEID" val="7354"/>
</p:tagLst>
</file>

<file path=ppt/tags/tag712.xml><?xml version="1.0" encoding="utf-8"?>
<p:tagLst xmlns:a="http://schemas.openxmlformats.org/drawingml/2006/main" xmlns:r="http://schemas.openxmlformats.org/officeDocument/2006/relationships" xmlns:p="http://schemas.openxmlformats.org/presentationml/2006/main">
  <p:tag name="AS_UNIQUEID" val="7356"/>
</p:tagLst>
</file>

<file path=ppt/tags/tag713.xml><?xml version="1.0" encoding="utf-8"?>
<p:tagLst xmlns:a="http://schemas.openxmlformats.org/drawingml/2006/main" xmlns:r="http://schemas.openxmlformats.org/officeDocument/2006/relationships" xmlns:p="http://schemas.openxmlformats.org/presentationml/2006/main">
  <p:tag name="AS_UNIQUEID" val="7357"/>
</p:tagLst>
</file>

<file path=ppt/tags/tag714.xml><?xml version="1.0" encoding="utf-8"?>
<p:tagLst xmlns:a="http://schemas.openxmlformats.org/drawingml/2006/main" xmlns:r="http://schemas.openxmlformats.org/officeDocument/2006/relationships" xmlns:p="http://schemas.openxmlformats.org/presentationml/2006/main">
  <p:tag name="AS_UNIQUEID" val="7358"/>
</p:tagLst>
</file>

<file path=ppt/tags/tag715.xml><?xml version="1.0" encoding="utf-8"?>
<p:tagLst xmlns:a="http://schemas.openxmlformats.org/drawingml/2006/main" xmlns:r="http://schemas.openxmlformats.org/officeDocument/2006/relationships" xmlns:p="http://schemas.openxmlformats.org/presentationml/2006/main">
  <p:tag name="AS_UNIQUEID" val="7359"/>
</p:tagLst>
</file>

<file path=ppt/tags/tag716.xml><?xml version="1.0" encoding="utf-8"?>
<p:tagLst xmlns:a="http://schemas.openxmlformats.org/drawingml/2006/main" xmlns:r="http://schemas.openxmlformats.org/officeDocument/2006/relationships" xmlns:p="http://schemas.openxmlformats.org/presentationml/2006/main">
  <p:tag name="AS_UNIQUEID" val="7360"/>
</p:tagLst>
</file>

<file path=ppt/tags/tag717.xml><?xml version="1.0" encoding="utf-8"?>
<p:tagLst xmlns:a="http://schemas.openxmlformats.org/drawingml/2006/main" xmlns:r="http://schemas.openxmlformats.org/officeDocument/2006/relationships" xmlns:p="http://schemas.openxmlformats.org/presentationml/2006/main">
  <p:tag name="AS_UNIQUEID" val="7361"/>
</p:tagLst>
</file>

<file path=ppt/tags/tag718.xml><?xml version="1.0" encoding="utf-8"?>
<p:tagLst xmlns:a="http://schemas.openxmlformats.org/drawingml/2006/main" xmlns:r="http://schemas.openxmlformats.org/officeDocument/2006/relationships" xmlns:p="http://schemas.openxmlformats.org/presentationml/2006/main">
  <p:tag name="AS_UNIQUEID" val="7363"/>
</p:tagLst>
</file>

<file path=ppt/tags/tag719.xml><?xml version="1.0" encoding="utf-8"?>
<p:tagLst xmlns:a="http://schemas.openxmlformats.org/drawingml/2006/main" xmlns:r="http://schemas.openxmlformats.org/officeDocument/2006/relationships" xmlns:p="http://schemas.openxmlformats.org/presentationml/2006/main">
  <p:tag name="AS_UNIQUEID" val="7364"/>
</p:tagLst>
</file>

<file path=ppt/tags/tag72.xml><?xml version="1.0" encoding="utf-8"?>
<p:tagLst xmlns:a="http://schemas.openxmlformats.org/drawingml/2006/main" xmlns:r="http://schemas.openxmlformats.org/officeDocument/2006/relationships" xmlns:p="http://schemas.openxmlformats.org/presentationml/2006/main">
  <p:tag name="AS_UNIQUEID" val="1784"/>
</p:tagLst>
</file>

<file path=ppt/tags/tag720.xml><?xml version="1.0" encoding="utf-8"?>
<p:tagLst xmlns:a="http://schemas.openxmlformats.org/drawingml/2006/main" xmlns:r="http://schemas.openxmlformats.org/officeDocument/2006/relationships" xmlns:p="http://schemas.openxmlformats.org/presentationml/2006/main">
  <p:tag name="AS_UNIQUEID" val="7365"/>
</p:tagLst>
</file>

<file path=ppt/tags/tag721.xml><?xml version="1.0" encoding="utf-8"?>
<p:tagLst xmlns:a="http://schemas.openxmlformats.org/drawingml/2006/main" xmlns:r="http://schemas.openxmlformats.org/officeDocument/2006/relationships" xmlns:p="http://schemas.openxmlformats.org/presentationml/2006/main">
  <p:tag name="AS_UNIQUEID" val="7366"/>
</p:tagLst>
</file>

<file path=ppt/tags/tag722.xml><?xml version="1.0" encoding="utf-8"?>
<p:tagLst xmlns:a="http://schemas.openxmlformats.org/drawingml/2006/main" xmlns:r="http://schemas.openxmlformats.org/officeDocument/2006/relationships" xmlns:p="http://schemas.openxmlformats.org/presentationml/2006/main">
  <p:tag name="AS_UNIQUEID" val="7367"/>
</p:tagLst>
</file>

<file path=ppt/tags/tag723.xml><?xml version="1.0" encoding="utf-8"?>
<p:tagLst xmlns:a="http://schemas.openxmlformats.org/drawingml/2006/main" xmlns:r="http://schemas.openxmlformats.org/officeDocument/2006/relationships" xmlns:p="http://schemas.openxmlformats.org/presentationml/2006/main">
  <p:tag name="AS_UNIQUEID" val="7368"/>
</p:tagLst>
</file>

<file path=ppt/tags/tag724.xml><?xml version="1.0" encoding="utf-8"?>
<p:tagLst xmlns:a="http://schemas.openxmlformats.org/drawingml/2006/main" xmlns:r="http://schemas.openxmlformats.org/officeDocument/2006/relationships" xmlns:p="http://schemas.openxmlformats.org/presentationml/2006/main">
  <p:tag name="AS_UNIQUEID" val="7369"/>
</p:tagLst>
</file>

<file path=ppt/tags/tag725.xml><?xml version="1.0" encoding="utf-8"?>
<p:tagLst xmlns:a="http://schemas.openxmlformats.org/drawingml/2006/main" xmlns:r="http://schemas.openxmlformats.org/officeDocument/2006/relationships" xmlns:p="http://schemas.openxmlformats.org/presentationml/2006/main">
  <p:tag name="AS_UNIQUEID" val="7370"/>
</p:tagLst>
</file>

<file path=ppt/tags/tag726.xml><?xml version="1.0" encoding="utf-8"?>
<p:tagLst xmlns:a="http://schemas.openxmlformats.org/drawingml/2006/main" xmlns:r="http://schemas.openxmlformats.org/officeDocument/2006/relationships" xmlns:p="http://schemas.openxmlformats.org/presentationml/2006/main">
  <p:tag name="AS_UNIQUEID" val="7372"/>
</p:tagLst>
</file>

<file path=ppt/tags/tag727.xml><?xml version="1.0" encoding="utf-8"?>
<p:tagLst xmlns:a="http://schemas.openxmlformats.org/drawingml/2006/main" xmlns:r="http://schemas.openxmlformats.org/officeDocument/2006/relationships" xmlns:p="http://schemas.openxmlformats.org/presentationml/2006/main">
  <p:tag name="AS_UNIQUEID" val="7373"/>
</p:tagLst>
</file>

<file path=ppt/tags/tag728.xml><?xml version="1.0" encoding="utf-8"?>
<p:tagLst xmlns:a="http://schemas.openxmlformats.org/drawingml/2006/main" xmlns:r="http://schemas.openxmlformats.org/officeDocument/2006/relationships" xmlns:p="http://schemas.openxmlformats.org/presentationml/2006/main">
  <p:tag name="AS_UNIQUEID" val="7374"/>
</p:tagLst>
</file>

<file path=ppt/tags/tag729.xml><?xml version="1.0" encoding="utf-8"?>
<p:tagLst xmlns:a="http://schemas.openxmlformats.org/drawingml/2006/main" xmlns:r="http://schemas.openxmlformats.org/officeDocument/2006/relationships" xmlns:p="http://schemas.openxmlformats.org/presentationml/2006/main">
  <p:tag name="AS_UNIQUEID" val="7375"/>
</p:tagLst>
</file>

<file path=ppt/tags/tag73.xml><?xml version="1.0" encoding="utf-8"?>
<p:tagLst xmlns:a="http://schemas.openxmlformats.org/drawingml/2006/main" xmlns:r="http://schemas.openxmlformats.org/officeDocument/2006/relationships" xmlns:p="http://schemas.openxmlformats.org/presentationml/2006/main">
  <p:tag name="AS_UNIQUEID" val="1785"/>
</p:tagLst>
</file>

<file path=ppt/tags/tag730.xml><?xml version="1.0" encoding="utf-8"?>
<p:tagLst xmlns:a="http://schemas.openxmlformats.org/drawingml/2006/main" xmlns:r="http://schemas.openxmlformats.org/officeDocument/2006/relationships" xmlns:p="http://schemas.openxmlformats.org/presentationml/2006/main">
  <p:tag name="AS_UNIQUEID" val="7377"/>
</p:tagLst>
</file>

<file path=ppt/tags/tag731.xml><?xml version="1.0" encoding="utf-8"?>
<p:tagLst xmlns:a="http://schemas.openxmlformats.org/drawingml/2006/main" xmlns:r="http://schemas.openxmlformats.org/officeDocument/2006/relationships" xmlns:p="http://schemas.openxmlformats.org/presentationml/2006/main">
  <p:tag name="AS_UNIQUEID" val="7378"/>
</p:tagLst>
</file>

<file path=ppt/tags/tag732.xml><?xml version="1.0" encoding="utf-8"?>
<p:tagLst xmlns:a="http://schemas.openxmlformats.org/drawingml/2006/main" xmlns:r="http://schemas.openxmlformats.org/officeDocument/2006/relationships" xmlns:p="http://schemas.openxmlformats.org/presentationml/2006/main">
  <p:tag name="AS_UNIQUEID" val="7379"/>
</p:tagLst>
</file>

<file path=ppt/tags/tag733.xml><?xml version="1.0" encoding="utf-8"?>
<p:tagLst xmlns:a="http://schemas.openxmlformats.org/drawingml/2006/main" xmlns:r="http://schemas.openxmlformats.org/officeDocument/2006/relationships" xmlns:p="http://schemas.openxmlformats.org/presentationml/2006/main">
  <p:tag name="AS_UNIQUEID" val="7381"/>
</p:tagLst>
</file>

<file path=ppt/tags/tag734.xml><?xml version="1.0" encoding="utf-8"?>
<p:tagLst xmlns:a="http://schemas.openxmlformats.org/drawingml/2006/main" xmlns:r="http://schemas.openxmlformats.org/officeDocument/2006/relationships" xmlns:p="http://schemas.openxmlformats.org/presentationml/2006/main">
  <p:tag name="AS_UNIQUEID" val="7382"/>
</p:tagLst>
</file>

<file path=ppt/tags/tag735.xml><?xml version="1.0" encoding="utf-8"?>
<p:tagLst xmlns:a="http://schemas.openxmlformats.org/drawingml/2006/main" xmlns:r="http://schemas.openxmlformats.org/officeDocument/2006/relationships" xmlns:p="http://schemas.openxmlformats.org/presentationml/2006/main">
  <p:tag name="AS_UNIQUEID" val="7383"/>
</p:tagLst>
</file>

<file path=ppt/tags/tag736.xml><?xml version="1.0" encoding="utf-8"?>
<p:tagLst xmlns:a="http://schemas.openxmlformats.org/drawingml/2006/main" xmlns:r="http://schemas.openxmlformats.org/officeDocument/2006/relationships" xmlns:p="http://schemas.openxmlformats.org/presentationml/2006/main">
  <p:tag name="AS_UNIQUEID" val="7384"/>
</p:tagLst>
</file>

<file path=ppt/tags/tag737.xml><?xml version="1.0" encoding="utf-8"?>
<p:tagLst xmlns:a="http://schemas.openxmlformats.org/drawingml/2006/main" xmlns:r="http://schemas.openxmlformats.org/officeDocument/2006/relationships" xmlns:p="http://schemas.openxmlformats.org/presentationml/2006/main">
  <p:tag name="AS_UNIQUEID" val="7385"/>
</p:tagLst>
</file>

<file path=ppt/tags/tag738.xml><?xml version="1.0" encoding="utf-8"?>
<p:tagLst xmlns:a="http://schemas.openxmlformats.org/drawingml/2006/main" xmlns:r="http://schemas.openxmlformats.org/officeDocument/2006/relationships" xmlns:p="http://schemas.openxmlformats.org/presentationml/2006/main">
  <p:tag name="AS_UNIQUEID" val="7386"/>
</p:tagLst>
</file>

<file path=ppt/tags/tag739.xml><?xml version="1.0" encoding="utf-8"?>
<p:tagLst xmlns:a="http://schemas.openxmlformats.org/drawingml/2006/main" xmlns:r="http://schemas.openxmlformats.org/officeDocument/2006/relationships" xmlns:p="http://schemas.openxmlformats.org/presentationml/2006/main">
  <p:tag name="AS_UNIQUEID" val="7388"/>
</p:tagLst>
</file>

<file path=ppt/tags/tag74.xml><?xml version="1.0" encoding="utf-8"?>
<p:tagLst xmlns:a="http://schemas.openxmlformats.org/drawingml/2006/main" xmlns:r="http://schemas.openxmlformats.org/officeDocument/2006/relationships" xmlns:p="http://schemas.openxmlformats.org/presentationml/2006/main">
  <p:tag name="AS_UNIQUEID" val="1786"/>
</p:tagLst>
</file>

<file path=ppt/tags/tag740.xml><?xml version="1.0" encoding="utf-8"?>
<p:tagLst xmlns:a="http://schemas.openxmlformats.org/drawingml/2006/main" xmlns:r="http://schemas.openxmlformats.org/officeDocument/2006/relationships" xmlns:p="http://schemas.openxmlformats.org/presentationml/2006/main">
  <p:tag name="AS_UNIQUEID" val="7389"/>
</p:tagLst>
</file>

<file path=ppt/tags/tag741.xml><?xml version="1.0" encoding="utf-8"?>
<p:tagLst xmlns:a="http://schemas.openxmlformats.org/drawingml/2006/main" xmlns:r="http://schemas.openxmlformats.org/officeDocument/2006/relationships" xmlns:p="http://schemas.openxmlformats.org/presentationml/2006/main">
  <p:tag name="AS_UNIQUEID" val="7390"/>
</p:tagLst>
</file>

<file path=ppt/tags/tag742.xml><?xml version="1.0" encoding="utf-8"?>
<p:tagLst xmlns:a="http://schemas.openxmlformats.org/drawingml/2006/main" xmlns:r="http://schemas.openxmlformats.org/officeDocument/2006/relationships" xmlns:p="http://schemas.openxmlformats.org/presentationml/2006/main">
  <p:tag name="AS_UNIQUEID" val="7391"/>
</p:tagLst>
</file>

<file path=ppt/tags/tag743.xml><?xml version="1.0" encoding="utf-8"?>
<p:tagLst xmlns:a="http://schemas.openxmlformats.org/drawingml/2006/main" xmlns:r="http://schemas.openxmlformats.org/officeDocument/2006/relationships" xmlns:p="http://schemas.openxmlformats.org/presentationml/2006/main">
  <p:tag name="AS_UNIQUEID" val="7392"/>
</p:tagLst>
</file>

<file path=ppt/tags/tag744.xml><?xml version="1.0" encoding="utf-8"?>
<p:tagLst xmlns:a="http://schemas.openxmlformats.org/drawingml/2006/main" xmlns:r="http://schemas.openxmlformats.org/officeDocument/2006/relationships" xmlns:p="http://schemas.openxmlformats.org/presentationml/2006/main">
  <p:tag name="AS_UNIQUEID" val="7393"/>
</p:tagLst>
</file>

<file path=ppt/tags/tag745.xml><?xml version="1.0" encoding="utf-8"?>
<p:tagLst xmlns:a="http://schemas.openxmlformats.org/drawingml/2006/main" xmlns:r="http://schemas.openxmlformats.org/officeDocument/2006/relationships" xmlns:p="http://schemas.openxmlformats.org/presentationml/2006/main">
  <p:tag name="AS_UNIQUEID" val="7395"/>
</p:tagLst>
</file>

<file path=ppt/tags/tag746.xml><?xml version="1.0" encoding="utf-8"?>
<p:tagLst xmlns:a="http://schemas.openxmlformats.org/drawingml/2006/main" xmlns:r="http://schemas.openxmlformats.org/officeDocument/2006/relationships" xmlns:p="http://schemas.openxmlformats.org/presentationml/2006/main">
  <p:tag name="AS_UNIQUEID" val="7396"/>
</p:tagLst>
</file>

<file path=ppt/tags/tag747.xml><?xml version="1.0" encoding="utf-8"?>
<p:tagLst xmlns:a="http://schemas.openxmlformats.org/drawingml/2006/main" xmlns:r="http://schemas.openxmlformats.org/officeDocument/2006/relationships" xmlns:p="http://schemas.openxmlformats.org/presentationml/2006/main">
  <p:tag name="AS_UNIQUEID" val="7397"/>
</p:tagLst>
</file>

<file path=ppt/tags/tag748.xml><?xml version="1.0" encoding="utf-8"?>
<p:tagLst xmlns:a="http://schemas.openxmlformats.org/drawingml/2006/main" xmlns:r="http://schemas.openxmlformats.org/officeDocument/2006/relationships" xmlns:p="http://schemas.openxmlformats.org/presentationml/2006/main">
  <p:tag name="AS_UNIQUEID" val="7398"/>
</p:tagLst>
</file>

<file path=ppt/tags/tag749.xml><?xml version="1.0" encoding="utf-8"?>
<p:tagLst xmlns:a="http://schemas.openxmlformats.org/drawingml/2006/main" xmlns:r="http://schemas.openxmlformats.org/officeDocument/2006/relationships" xmlns:p="http://schemas.openxmlformats.org/presentationml/2006/main">
  <p:tag name="AS_UNIQUEID" val="7399"/>
</p:tagLst>
</file>

<file path=ppt/tags/tag75.xml><?xml version="1.0" encoding="utf-8"?>
<p:tagLst xmlns:a="http://schemas.openxmlformats.org/drawingml/2006/main" xmlns:r="http://schemas.openxmlformats.org/officeDocument/2006/relationships" xmlns:p="http://schemas.openxmlformats.org/presentationml/2006/main">
  <p:tag name="AS_UNIQUEID" val="1787"/>
</p:tagLst>
</file>

<file path=ppt/tags/tag750.xml><?xml version="1.0" encoding="utf-8"?>
<p:tagLst xmlns:a="http://schemas.openxmlformats.org/drawingml/2006/main" xmlns:r="http://schemas.openxmlformats.org/officeDocument/2006/relationships" xmlns:p="http://schemas.openxmlformats.org/presentationml/2006/main">
  <p:tag name="AS_UNIQUEID" val="7401"/>
</p:tagLst>
</file>

<file path=ppt/tags/tag751.xml><?xml version="1.0" encoding="utf-8"?>
<p:tagLst xmlns:a="http://schemas.openxmlformats.org/drawingml/2006/main" xmlns:r="http://schemas.openxmlformats.org/officeDocument/2006/relationships" xmlns:p="http://schemas.openxmlformats.org/presentationml/2006/main">
  <p:tag name="AS_UNIQUEID" val="7402"/>
</p:tagLst>
</file>

<file path=ppt/tags/tag752.xml><?xml version="1.0" encoding="utf-8"?>
<p:tagLst xmlns:a="http://schemas.openxmlformats.org/drawingml/2006/main" xmlns:r="http://schemas.openxmlformats.org/officeDocument/2006/relationships" xmlns:p="http://schemas.openxmlformats.org/presentationml/2006/main">
  <p:tag name="AS_UNIQUEID" val="7403"/>
</p:tagLst>
</file>

<file path=ppt/tags/tag753.xml><?xml version="1.0" encoding="utf-8"?>
<p:tagLst xmlns:a="http://schemas.openxmlformats.org/drawingml/2006/main" xmlns:r="http://schemas.openxmlformats.org/officeDocument/2006/relationships" xmlns:p="http://schemas.openxmlformats.org/presentationml/2006/main">
  <p:tag name="AS_UNIQUEID" val="7404"/>
</p:tagLst>
</file>

<file path=ppt/tags/tag754.xml><?xml version="1.0" encoding="utf-8"?>
<p:tagLst xmlns:a="http://schemas.openxmlformats.org/drawingml/2006/main" xmlns:r="http://schemas.openxmlformats.org/officeDocument/2006/relationships" xmlns:p="http://schemas.openxmlformats.org/presentationml/2006/main">
  <p:tag name="AS_UNIQUEID" val="7405"/>
</p:tagLst>
</file>

<file path=ppt/tags/tag755.xml><?xml version="1.0" encoding="utf-8"?>
<p:tagLst xmlns:a="http://schemas.openxmlformats.org/drawingml/2006/main" xmlns:r="http://schemas.openxmlformats.org/officeDocument/2006/relationships" xmlns:p="http://schemas.openxmlformats.org/presentationml/2006/main">
  <p:tag name="AS_UNIQUEID" val="7407"/>
</p:tagLst>
</file>

<file path=ppt/tags/tag756.xml><?xml version="1.0" encoding="utf-8"?>
<p:tagLst xmlns:a="http://schemas.openxmlformats.org/drawingml/2006/main" xmlns:r="http://schemas.openxmlformats.org/officeDocument/2006/relationships" xmlns:p="http://schemas.openxmlformats.org/presentationml/2006/main">
  <p:tag name="AS_UNIQUEID" val="7408"/>
</p:tagLst>
</file>

<file path=ppt/tags/tag757.xml><?xml version="1.0" encoding="utf-8"?>
<p:tagLst xmlns:a="http://schemas.openxmlformats.org/drawingml/2006/main" xmlns:r="http://schemas.openxmlformats.org/officeDocument/2006/relationships" xmlns:p="http://schemas.openxmlformats.org/presentationml/2006/main">
  <p:tag name="AS_UNIQUEID" val="7409"/>
</p:tagLst>
</file>

<file path=ppt/tags/tag758.xml><?xml version="1.0" encoding="utf-8"?>
<p:tagLst xmlns:a="http://schemas.openxmlformats.org/drawingml/2006/main" xmlns:r="http://schemas.openxmlformats.org/officeDocument/2006/relationships" xmlns:p="http://schemas.openxmlformats.org/presentationml/2006/main">
  <p:tag name="AS_UNIQUEID" val="7410"/>
</p:tagLst>
</file>

<file path=ppt/tags/tag759.xml><?xml version="1.0" encoding="utf-8"?>
<p:tagLst xmlns:a="http://schemas.openxmlformats.org/drawingml/2006/main" xmlns:r="http://schemas.openxmlformats.org/officeDocument/2006/relationships" xmlns:p="http://schemas.openxmlformats.org/presentationml/2006/main">
  <p:tag name="AS_UNIQUEID" val="7411"/>
</p:tagLst>
</file>

<file path=ppt/tags/tag76.xml><?xml version="1.0" encoding="utf-8"?>
<p:tagLst xmlns:a="http://schemas.openxmlformats.org/drawingml/2006/main" xmlns:r="http://schemas.openxmlformats.org/officeDocument/2006/relationships" xmlns:p="http://schemas.openxmlformats.org/presentationml/2006/main">
  <p:tag name="AS_UNIQUEID" val="1788"/>
</p:tagLst>
</file>

<file path=ppt/tags/tag760.xml><?xml version="1.0" encoding="utf-8"?>
<p:tagLst xmlns:a="http://schemas.openxmlformats.org/drawingml/2006/main" xmlns:r="http://schemas.openxmlformats.org/officeDocument/2006/relationships" xmlns:p="http://schemas.openxmlformats.org/presentationml/2006/main">
  <p:tag name="AS_UNIQUEID" val="7413"/>
</p:tagLst>
</file>

<file path=ppt/tags/tag761.xml><?xml version="1.0" encoding="utf-8"?>
<p:tagLst xmlns:a="http://schemas.openxmlformats.org/drawingml/2006/main" xmlns:r="http://schemas.openxmlformats.org/officeDocument/2006/relationships" xmlns:p="http://schemas.openxmlformats.org/presentationml/2006/main">
  <p:tag name="AS_UNIQUEID" val="7414"/>
</p:tagLst>
</file>

<file path=ppt/tags/tag762.xml><?xml version="1.0" encoding="utf-8"?>
<p:tagLst xmlns:a="http://schemas.openxmlformats.org/drawingml/2006/main" xmlns:r="http://schemas.openxmlformats.org/officeDocument/2006/relationships" xmlns:p="http://schemas.openxmlformats.org/presentationml/2006/main">
  <p:tag name="AS_UNIQUEID" val="7415"/>
</p:tagLst>
</file>

<file path=ppt/tags/tag763.xml><?xml version="1.0" encoding="utf-8"?>
<p:tagLst xmlns:a="http://schemas.openxmlformats.org/drawingml/2006/main" xmlns:r="http://schemas.openxmlformats.org/officeDocument/2006/relationships" xmlns:p="http://schemas.openxmlformats.org/presentationml/2006/main">
  <p:tag name="AS_UNIQUEID" val="7416"/>
</p:tagLst>
</file>

<file path=ppt/tags/tag764.xml><?xml version="1.0" encoding="utf-8"?>
<p:tagLst xmlns:a="http://schemas.openxmlformats.org/drawingml/2006/main" xmlns:r="http://schemas.openxmlformats.org/officeDocument/2006/relationships" xmlns:p="http://schemas.openxmlformats.org/presentationml/2006/main">
  <p:tag name="AS_UNIQUEID" val="7418"/>
</p:tagLst>
</file>

<file path=ppt/tags/tag765.xml><?xml version="1.0" encoding="utf-8"?>
<p:tagLst xmlns:a="http://schemas.openxmlformats.org/drawingml/2006/main" xmlns:r="http://schemas.openxmlformats.org/officeDocument/2006/relationships" xmlns:p="http://schemas.openxmlformats.org/presentationml/2006/main">
  <p:tag name="AS_UNIQUEID" val="6291"/>
</p:tagLst>
</file>

<file path=ppt/tags/tag766.xml><?xml version="1.0" encoding="utf-8"?>
<p:tagLst xmlns:a="http://schemas.openxmlformats.org/drawingml/2006/main" xmlns:r="http://schemas.openxmlformats.org/officeDocument/2006/relationships" xmlns:p="http://schemas.openxmlformats.org/presentationml/2006/main">
  <p:tag name="AS_UNIQUEID" val="6292"/>
</p:tagLst>
</file>

<file path=ppt/tags/tag767.xml><?xml version="1.0" encoding="utf-8"?>
<p:tagLst xmlns:a="http://schemas.openxmlformats.org/drawingml/2006/main" xmlns:r="http://schemas.openxmlformats.org/officeDocument/2006/relationships" xmlns:p="http://schemas.openxmlformats.org/presentationml/2006/main">
  <p:tag name="AS_UNIQUEID" val="6293"/>
</p:tagLst>
</file>

<file path=ppt/tags/tag768.xml><?xml version="1.0" encoding="utf-8"?>
<p:tagLst xmlns:a="http://schemas.openxmlformats.org/drawingml/2006/main" xmlns:r="http://schemas.openxmlformats.org/officeDocument/2006/relationships" xmlns:p="http://schemas.openxmlformats.org/presentationml/2006/main">
  <p:tag name="AS_UNIQUEID" val="6294"/>
</p:tagLst>
</file>

<file path=ppt/tags/tag769.xml><?xml version="1.0" encoding="utf-8"?>
<p:tagLst xmlns:a="http://schemas.openxmlformats.org/drawingml/2006/main" xmlns:r="http://schemas.openxmlformats.org/officeDocument/2006/relationships" xmlns:p="http://schemas.openxmlformats.org/presentationml/2006/main">
  <p:tag name="AS_UNIQUEID" val="6295"/>
</p:tagLst>
</file>

<file path=ppt/tags/tag77.xml><?xml version="1.0" encoding="utf-8"?>
<p:tagLst xmlns:a="http://schemas.openxmlformats.org/drawingml/2006/main" xmlns:r="http://schemas.openxmlformats.org/officeDocument/2006/relationships" xmlns:p="http://schemas.openxmlformats.org/presentationml/2006/main">
  <p:tag name="AS_UNIQUEID" val="1790"/>
</p:tagLst>
</file>

<file path=ppt/tags/tag770.xml><?xml version="1.0" encoding="utf-8"?>
<p:tagLst xmlns:a="http://schemas.openxmlformats.org/drawingml/2006/main" xmlns:r="http://schemas.openxmlformats.org/officeDocument/2006/relationships" xmlns:p="http://schemas.openxmlformats.org/presentationml/2006/main">
  <p:tag name="AS_UNIQUEID" val="6296"/>
</p:tagLst>
</file>

<file path=ppt/tags/tag771.xml><?xml version="1.0" encoding="utf-8"?>
<p:tagLst xmlns:a="http://schemas.openxmlformats.org/drawingml/2006/main" xmlns:r="http://schemas.openxmlformats.org/officeDocument/2006/relationships" xmlns:p="http://schemas.openxmlformats.org/presentationml/2006/main">
  <p:tag name="AS_UNIQUEID" val="6297"/>
</p:tagLst>
</file>

<file path=ppt/tags/tag772.xml><?xml version="1.0" encoding="utf-8"?>
<p:tagLst xmlns:a="http://schemas.openxmlformats.org/drawingml/2006/main" xmlns:r="http://schemas.openxmlformats.org/officeDocument/2006/relationships" xmlns:p="http://schemas.openxmlformats.org/presentationml/2006/main">
  <p:tag name="AS_UNIQUEID" val="6210"/>
</p:tagLst>
</file>

<file path=ppt/tags/tag773.xml><?xml version="1.0" encoding="utf-8"?>
<p:tagLst xmlns:a="http://schemas.openxmlformats.org/drawingml/2006/main" xmlns:r="http://schemas.openxmlformats.org/officeDocument/2006/relationships" xmlns:p="http://schemas.openxmlformats.org/presentationml/2006/main">
  <p:tag name="AS_UNIQUEID" val="6211"/>
</p:tagLst>
</file>

<file path=ppt/tags/tag774.xml><?xml version="1.0" encoding="utf-8"?>
<p:tagLst xmlns:a="http://schemas.openxmlformats.org/drawingml/2006/main" xmlns:r="http://schemas.openxmlformats.org/officeDocument/2006/relationships" xmlns:p="http://schemas.openxmlformats.org/presentationml/2006/main">
  <p:tag name="AS_UNIQUEID" val="6212"/>
</p:tagLst>
</file>

<file path=ppt/tags/tag775.xml><?xml version="1.0" encoding="utf-8"?>
<p:tagLst xmlns:a="http://schemas.openxmlformats.org/drawingml/2006/main" xmlns:r="http://schemas.openxmlformats.org/officeDocument/2006/relationships" xmlns:p="http://schemas.openxmlformats.org/presentationml/2006/main">
  <p:tag name="AS_UNIQUEID" val="6213"/>
</p:tagLst>
</file>

<file path=ppt/tags/tag776.xml><?xml version="1.0" encoding="utf-8"?>
<p:tagLst xmlns:a="http://schemas.openxmlformats.org/drawingml/2006/main" xmlns:r="http://schemas.openxmlformats.org/officeDocument/2006/relationships" xmlns:p="http://schemas.openxmlformats.org/presentationml/2006/main">
  <p:tag name="AS_UNIQUEID" val="6214"/>
</p:tagLst>
</file>

<file path=ppt/tags/tag777.xml><?xml version="1.0" encoding="utf-8"?>
<p:tagLst xmlns:a="http://schemas.openxmlformats.org/drawingml/2006/main" xmlns:r="http://schemas.openxmlformats.org/officeDocument/2006/relationships" xmlns:p="http://schemas.openxmlformats.org/presentationml/2006/main">
  <p:tag name="AS_UNIQUEID" val="6216"/>
</p:tagLst>
</file>

<file path=ppt/tags/tag778.xml><?xml version="1.0" encoding="utf-8"?>
<p:tagLst xmlns:a="http://schemas.openxmlformats.org/drawingml/2006/main" xmlns:r="http://schemas.openxmlformats.org/officeDocument/2006/relationships" xmlns:p="http://schemas.openxmlformats.org/presentationml/2006/main">
  <p:tag name="AS_UNIQUEID" val="6217"/>
</p:tagLst>
</file>

<file path=ppt/tags/tag779.xml><?xml version="1.0" encoding="utf-8"?>
<p:tagLst xmlns:a="http://schemas.openxmlformats.org/drawingml/2006/main" xmlns:r="http://schemas.openxmlformats.org/officeDocument/2006/relationships" xmlns:p="http://schemas.openxmlformats.org/presentationml/2006/main">
  <p:tag name="AS_UNIQUEID" val="6218"/>
</p:tagLst>
</file>

<file path=ppt/tags/tag78.xml><?xml version="1.0" encoding="utf-8"?>
<p:tagLst xmlns:a="http://schemas.openxmlformats.org/drawingml/2006/main" xmlns:r="http://schemas.openxmlformats.org/officeDocument/2006/relationships" xmlns:p="http://schemas.openxmlformats.org/presentationml/2006/main">
  <p:tag name="AS_UNIQUEID" val="1791"/>
</p:tagLst>
</file>

<file path=ppt/tags/tag780.xml><?xml version="1.0" encoding="utf-8"?>
<p:tagLst xmlns:a="http://schemas.openxmlformats.org/drawingml/2006/main" xmlns:r="http://schemas.openxmlformats.org/officeDocument/2006/relationships" xmlns:p="http://schemas.openxmlformats.org/presentationml/2006/main">
  <p:tag name="AS_UNIQUEID" val="6219"/>
</p:tagLst>
</file>

<file path=ppt/tags/tag781.xml><?xml version="1.0" encoding="utf-8"?>
<p:tagLst xmlns:a="http://schemas.openxmlformats.org/drawingml/2006/main" xmlns:r="http://schemas.openxmlformats.org/officeDocument/2006/relationships" xmlns:p="http://schemas.openxmlformats.org/presentationml/2006/main">
  <p:tag name="AS_UNIQUEID" val="6221"/>
</p:tagLst>
</file>

<file path=ppt/tags/tag782.xml><?xml version="1.0" encoding="utf-8"?>
<p:tagLst xmlns:a="http://schemas.openxmlformats.org/drawingml/2006/main" xmlns:r="http://schemas.openxmlformats.org/officeDocument/2006/relationships" xmlns:p="http://schemas.openxmlformats.org/presentationml/2006/main">
  <p:tag name="AS_UNIQUEID" val="6222"/>
</p:tagLst>
</file>

<file path=ppt/tags/tag783.xml><?xml version="1.0" encoding="utf-8"?>
<p:tagLst xmlns:a="http://schemas.openxmlformats.org/drawingml/2006/main" xmlns:r="http://schemas.openxmlformats.org/officeDocument/2006/relationships" xmlns:p="http://schemas.openxmlformats.org/presentationml/2006/main">
  <p:tag name="AS_UNIQUEID" val="6223"/>
</p:tagLst>
</file>

<file path=ppt/tags/tag784.xml><?xml version="1.0" encoding="utf-8"?>
<p:tagLst xmlns:a="http://schemas.openxmlformats.org/drawingml/2006/main" xmlns:r="http://schemas.openxmlformats.org/officeDocument/2006/relationships" xmlns:p="http://schemas.openxmlformats.org/presentationml/2006/main">
  <p:tag name="AS_UNIQUEID" val="6224"/>
</p:tagLst>
</file>

<file path=ppt/tags/tag785.xml><?xml version="1.0" encoding="utf-8"?>
<p:tagLst xmlns:a="http://schemas.openxmlformats.org/drawingml/2006/main" xmlns:r="http://schemas.openxmlformats.org/officeDocument/2006/relationships" xmlns:p="http://schemas.openxmlformats.org/presentationml/2006/main">
  <p:tag name="AS_UNIQUEID" val="6225"/>
</p:tagLst>
</file>

<file path=ppt/tags/tag786.xml><?xml version="1.0" encoding="utf-8"?>
<p:tagLst xmlns:a="http://schemas.openxmlformats.org/drawingml/2006/main" xmlns:r="http://schemas.openxmlformats.org/officeDocument/2006/relationships" xmlns:p="http://schemas.openxmlformats.org/presentationml/2006/main">
  <p:tag name="AS_UNIQUEID" val="6227"/>
</p:tagLst>
</file>

<file path=ppt/tags/tag787.xml><?xml version="1.0" encoding="utf-8"?>
<p:tagLst xmlns:a="http://schemas.openxmlformats.org/drawingml/2006/main" xmlns:r="http://schemas.openxmlformats.org/officeDocument/2006/relationships" xmlns:p="http://schemas.openxmlformats.org/presentationml/2006/main">
  <p:tag name="AS_UNIQUEID" val="6228"/>
</p:tagLst>
</file>

<file path=ppt/tags/tag788.xml><?xml version="1.0" encoding="utf-8"?>
<p:tagLst xmlns:a="http://schemas.openxmlformats.org/drawingml/2006/main" xmlns:r="http://schemas.openxmlformats.org/officeDocument/2006/relationships" xmlns:p="http://schemas.openxmlformats.org/presentationml/2006/main">
  <p:tag name="AS_UNIQUEID" val="6229"/>
</p:tagLst>
</file>

<file path=ppt/tags/tag789.xml><?xml version="1.0" encoding="utf-8"?>
<p:tagLst xmlns:a="http://schemas.openxmlformats.org/drawingml/2006/main" xmlns:r="http://schemas.openxmlformats.org/officeDocument/2006/relationships" xmlns:p="http://schemas.openxmlformats.org/presentationml/2006/main">
  <p:tag name="AS_UNIQUEID" val="6230"/>
</p:tagLst>
</file>

<file path=ppt/tags/tag79.xml><?xml version="1.0" encoding="utf-8"?>
<p:tagLst xmlns:a="http://schemas.openxmlformats.org/drawingml/2006/main" xmlns:r="http://schemas.openxmlformats.org/officeDocument/2006/relationships" xmlns:p="http://schemas.openxmlformats.org/presentationml/2006/main">
  <p:tag name="AS_UNIQUEID" val="1792"/>
</p:tagLst>
</file>

<file path=ppt/tags/tag790.xml><?xml version="1.0" encoding="utf-8"?>
<p:tagLst xmlns:a="http://schemas.openxmlformats.org/drawingml/2006/main" xmlns:r="http://schemas.openxmlformats.org/officeDocument/2006/relationships" xmlns:p="http://schemas.openxmlformats.org/presentationml/2006/main">
  <p:tag name="AS_UNIQUEID" val="6231"/>
</p:tagLst>
</file>

<file path=ppt/tags/tag791.xml><?xml version="1.0" encoding="utf-8"?>
<p:tagLst xmlns:a="http://schemas.openxmlformats.org/drawingml/2006/main" xmlns:r="http://schemas.openxmlformats.org/officeDocument/2006/relationships" xmlns:p="http://schemas.openxmlformats.org/presentationml/2006/main">
  <p:tag name="AS_UNIQUEID" val="6232"/>
</p:tagLst>
</file>

<file path=ppt/tags/tag792.xml><?xml version="1.0" encoding="utf-8"?>
<p:tagLst xmlns:a="http://schemas.openxmlformats.org/drawingml/2006/main" xmlns:r="http://schemas.openxmlformats.org/officeDocument/2006/relationships" xmlns:p="http://schemas.openxmlformats.org/presentationml/2006/main">
  <p:tag name="AS_UNIQUEID" val="6234"/>
</p:tagLst>
</file>

<file path=ppt/tags/tag793.xml><?xml version="1.0" encoding="utf-8"?>
<p:tagLst xmlns:a="http://schemas.openxmlformats.org/drawingml/2006/main" xmlns:r="http://schemas.openxmlformats.org/officeDocument/2006/relationships" xmlns:p="http://schemas.openxmlformats.org/presentationml/2006/main">
  <p:tag name="AS_UNIQUEID" val="6235"/>
</p:tagLst>
</file>

<file path=ppt/tags/tag794.xml><?xml version="1.0" encoding="utf-8"?>
<p:tagLst xmlns:a="http://schemas.openxmlformats.org/drawingml/2006/main" xmlns:r="http://schemas.openxmlformats.org/officeDocument/2006/relationships" xmlns:p="http://schemas.openxmlformats.org/presentationml/2006/main">
  <p:tag name="AS_UNIQUEID" val="6236"/>
</p:tagLst>
</file>

<file path=ppt/tags/tag795.xml><?xml version="1.0" encoding="utf-8"?>
<p:tagLst xmlns:a="http://schemas.openxmlformats.org/drawingml/2006/main" xmlns:r="http://schemas.openxmlformats.org/officeDocument/2006/relationships" xmlns:p="http://schemas.openxmlformats.org/presentationml/2006/main">
  <p:tag name="AS_UNIQUEID" val="6237"/>
</p:tagLst>
</file>

<file path=ppt/tags/tag796.xml><?xml version="1.0" encoding="utf-8"?>
<p:tagLst xmlns:a="http://schemas.openxmlformats.org/drawingml/2006/main" xmlns:r="http://schemas.openxmlformats.org/officeDocument/2006/relationships" xmlns:p="http://schemas.openxmlformats.org/presentationml/2006/main">
  <p:tag name="AS_UNIQUEID" val="6238"/>
</p:tagLst>
</file>

<file path=ppt/tags/tag797.xml><?xml version="1.0" encoding="utf-8"?>
<p:tagLst xmlns:a="http://schemas.openxmlformats.org/drawingml/2006/main" xmlns:r="http://schemas.openxmlformats.org/officeDocument/2006/relationships" xmlns:p="http://schemas.openxmlformats.org/presentationml/2006/main">
  <p:tag name="AS_UNIQUEID" val="6239"/>
</p:tagLst>
</file>

<file path=ppt/tags/tag798.xml><?xml version="1.0" encoding="utf-8"?>
<p:tagLst xmlns:a="http://schemas.openxmlformats.org/drawingml/2006/main" xmlns:r="http://schemas.openxmlformats.org/officeDocument/2006/relationships" xmlns:p="http://schemas.openxmlformats.org/presentationml/2006/main">
  <p:tag name="AS_UNIQUEID" val="6240"/>
</p:tagLst>
</file>

<file path=ppt/tags/tag799.xml><?xml version="1.0" encoding="utf-8"?>
<p:tagLst xmlns:a="http://schemas.openxmlformats.org/drawingml/2006/main" xmlns:r="http://schemas.openxmlformats.org/officeDocument/2006/relationships" xmlns:p="http://schemas.openxmlformats.org/presentationml/2006/main">
  <p:tag name="AS_UNIQUEID" val="6241"/>
</p:tagLst>
</file>

<file path=ppt/tags/tag8.xml><?xml version="1.0" encoding="utf-8"?>
<p:tagLst xmlns:a="http://schemas.openxmlformats.org/drawingml/2006/main" xmlns:r="http://schemas.openxmlformats.org/officeDocument/2006/relationships" xmlns:p="http://schemas.openxmlformats.org/presentationml/2006/main">
  <p:tag name="AS_UNIQUEID" val="1690"/>
</p:tagLst>
</file>

<file path=ppt/tags/tag80.xml><?xml version="1.0" encoding="utf-8"?>
<p:tagLst xmlns:a="http://schemas.openxmlformats.org/drawingml/2006/main" xmlns:r="http://schemas.openxmlformats.org/officeDocument/2006/relationships" xmlns:p="http://schemas.openxmlformats.org/presentationml/2006/main">
  <p:tag name="AS_UNIQUEID" val="1793"/>
</p:tagLst>
</file>

<file path=ppt/tags/tag800.xml><?xml version="1.0" encoding="utf-8"?>
<p:tagLst xmlns:a="http://schemas.openxmlformats.org/drawingml/2006/main" xmlns:r="http://schemas.openxmlformats.org/officeDocument/2006/relationships" xmlns:p="http://schemas.openxmlformats.org/presentationml/2006/main">
  <p:tag name="AS_UNIQUEID" val="6243"/>
</p:tagLst>
</file>

<file path=ppt/tags/tag801.xml><?xml version="1.0" encoding="utf-8"?>
<p:tagLst xmlns:a="http://schemas.openxmlformats.org/drawingml/2006/main" xmlns:r="http://schemas.openxmlformats.org/officeDocument/2006/relationships" xmlns:p="http://schemas.openxmlformats.org/presentationml/2006/main">
  <p:tag name="AS_UNIQUEID" val="6244"/>
</p:tagLst>
</file>

<file path=ppt/tags/tag802.xml><?xml version="1.0" encoding="utf-8"?>
<p:tagLst xmlns:a="http://schemas.openxmlformats.org/drawingml/2006/main" xmlns:r="http://schemas.openxmlformats.org/officeDocument/2006/relationships" xmlns:p="http://schemas.openxmlformats.org/presentationml/2006/main">
  <p:tag name="AS_UNIQUEID" val="6245"/>
</p:tagLst>
</file>

<file path=ppt/tags/tag803.xml><?xml version="1.0" encoding="utf-8"?>
<p:tagLst xmlns:a="http://schemas.openxmlformats.org/drawingml/2006/main" xmlns:r="http://schemas.openxmlformats.org/officeDocument/2006/relationships" xmlns:p="http://schemas.openxmlformats.org/presentationml/2006/main">
  <p:tag name="AS_UNIQUEID" val="6246"/>
</p:tagLst>
</file>

<file path=ppt/tags/tag804.xml><?xml version="1.0" encoding="utf-8"?>
<p:tagLst xmlns:a="http://schemas.openxmlformats.org/drawingml/2006/main" xmlns:r="http://schemas.openxmlformats.org/officeDocument/2006/relationships" xmlns:p="http://schemas.openxmlformats.org/presentationml/2006/main">
  <p:tag name="AS_UNIQUEID" val="6248"/>
</p:tagLst>
</file>

<file path=ppt/tags/tag805.xml><?xml version="1.0" encoding="utf-8"?>
<p:tagLst xmlns:a="http://schemas.openxmlformats.org/drawingml/2006/main" xmlns:r="http://schemas.openxmlformats.org/officeDocument/2006/relationships" xmlns:p="http://schemas.openxmlformats.org/presentationml/2006/main">
  <p:tag name="AS_UNIQUEID" val="6249"/>
</p:tagLst>
</file>

<file path=ppt/tags/tag806.xml><?xml version="1.0" encoding="utf-8"?>
<p:tagLst xmlns:a="http://schemas.openxmlformats.org/drawingml/2006/main" xmlns:r="http://schemas.openxmlformats.org/officeDocument/2006/relationships" xmlns:p="http://schemas.openxmlformats.org/presentationml/2006/main">
  <p:tag name="AS_UNIQUEID" val="6250"/>
</p:tagLst>
</file>

<file path=ppt/tags/tag807.xml><?xml version="1.0" encoding="utf-8"?>
<p:tagLst xmlns:a="http://schemas.openxmlformats.org/drawingml/2006/main" xmlns:r="http://schemas.openxmlformats.org/officeDocument/2006/relationships" xmlns:p="http://schemas.openxmlformats.org/presentationml/2006/main">
  <p:tag name="AS_UNIQUEID" val="6252"/>
</p:tagLst>
</file>

<file path=ppt/tags/tag808.xml><?xml version="1.0" encoding="utf-8"?>
<p:tagLst xmlns:a="http://schemas.openxmlformats.org/drawingml/2006/main" xmlns:r="http://schemas.openxmlformats.org/officeDocument/2006/relationships" xmlns:p="http://schemas.openxmlformats.org/presentationml/2006/main">
  <p:tag name="AS_UNIQUEID" val="6253"/>
</p:tagLst>
</file>

<file path=ppt/tags/tag809.xml><?xml version="1.0" encoding="utf-8"?>
<p:tagLst xmlns:a="http://schemas.openxmlformats.org/drawingml/2006/main" xmlns:r="http://schemas.openxmlformats.org/officeDocument/2006/relationships" xmlns:p="http://schemas.openxmlformats.org/presentationml/2006/main">
  <p:tag name="AS_UNIQUEID" val="6254"/>
</p:tagLst>
</file>

<file path=ppt/tags/tag81.xml><?xml version="1.0" encoding="utf-8"?>
<p:tagLst xmlns:a="http://schemas.openxmlformats.org/drawingml/2006/main" xmlns:r="http://schemas.openxmlformats.org/officeDocument/2006/relationships" xmlns:p="http://schemas.openxmlformats.org/presentationml/2006/main">
  <p:tag name="AS_UNIQUEID" val="1794"/>
</p:tagLst>
</file>

<file path=ppt/tags/tag810.xml><?xml version="1.0" encoding="utf-8"?>
<p:tagLst xmlns:a="http://schemas.openxmlformats.org/drawingml/2006/main" xmlns:r="http://schemas.openxmlformats.org/officeDocument/2006/relationships" xmlns:p="http://schemas.openxmlformats.org/presentationml/2006/main">
  <p:tag name="AS_UNIQUEID" val="6255"/>
</p:tagLst>
</file>

<file path=ppt/tags/tag811.xml><?xml version="1.0" encoding="utf-8"?>
<p:tagLst xmlns:a="http://schemas.openxmlformats.org/drawingml/2006/main" xmlns:r="http://schemas.openxmlformats.org/officeDocument/2006/relationships" xmlns:p="http://schemas.openxmlformats.org/presentationml/2006/main">
  <p:tag name="AS_UNIQUEID" val="6256"/>
</p:tagLst>
</file>

<file path=ppt/tags/tag812.xml><?xml version="1.0" encoding="utf-8"?>
<p:tagLst xmlns:a="http://schemas.openxmlformats.org/drawingml/2006/main" xmlns:r="http://schemas.openxmlformats.org/officeDocument/2006/relationships" xmlns:p="http://schemas.openxmlformats.org/presentationml/2006/main">
  <p:tag name="AS_UNIQUEID" val="6257"/>
</p:tagLst>
</file>

<file path=ppt/tags/tag813.xml><?xml version="1.0" encoding="utf-8"?>
<p:tagLst xmlns:a="http://schemas.openxmlformats.org/drawingml/2006/main" xmlns:r="http://schemas.openxmlformats.org/officeDocument/2006/relationships" xmlns:p="http://schemas.openxmlformats.org/presentationml/2006/main">
  <p:tag name="AS_UNIQUEID" val="6259"/>
</p:tagLst>
</file>

<file path=ppt/tags/tag814.xml><?xml version="1.0" encoding="utf-8"?>
<p:tagLst xmlns:a="http://schemas.openxmlformats.org/drawingml/2006/main" xmlns:r="http://schemas.openxmlformats.org/officeDocument/2006/relationships" xmlns:p="http://schemas.openxmlformats.org/presentationml/2006/main">
  <p:tag name="AS_UNIQUEID" val="6260"/>
</p:tagLst>
</file>

<file path=ppt/tags/tag815.xml><?xml version="1.0" encoding="utf-8"?>
<p:tagLst xmlns:a="http://schemas.openxmlformats.org/drawingml/2006/main" xmlns:r="http://schemas.openxmlformats.org/officeDocument/2006/relationships" xmlns:p="http://schemas.openxmlformats.org/presentationml/2006/main">
  <p:tag name="AS_UNIQUEID" val="6261"/>
</p:tagLst>
</file>

<file path=ppt/tags/tag816.xml><?xml version="1.0" encoding="utf-8"?>
<p:tagLst xmlns:a="http://schemas.openxmlformats.org/drawingml/2006/main" xmlns:r="http://schemas.openxmlformats.org/officeDocument/2006/relationships" xmlns:p="http://schemas.openxmlformats.org/presentationml/2006/main">
  <p:tag name="AS_UNIQUEID" val="6262"/>
</p:tagLst>
</file>

<file path=ppt/tags/tag817.xml><?xml version="1.0" encoding="utf-8"?>
<p:tagLst xmlns:a="http://schemas.openxmlformats.org/drawingml/2006/main" xmlns:r="http://schemas.openxmlformats.org/officeDocument/2006/relationships" xmlns:p="http://schemas.openxmlformats.org/presentationml/2006/main">
  <p:tag name="AS_UNIQUEID" val="6263"/>
</p:tagLst>
</file>

<file path=ppt/tags/tag818.xml><?xml version="1.0" encoding="utf-8"?>
<p:tagLst xmlns:a="http://schemas.openxmlformats.org/drawingml/2006/main" xmlns:r="http://schemas.openxmlformats.org/officeDocument/2006/relationships" xmlns:p="http://schemas.openxmlformats.org/presentationml/2006/main">
  <p:tag name="AS_UNIQUEID" val="6264"/>
</p:tagLst>
</file>

<file path=ppt/tags/tag819.xml><?xml version="1.0" encoding="utf-8"?>
<p:tagLst xmlns:a="http://schemas.openxmlformats.org/drawingml/2006/main" xmlns:r="http://schemas.openxmlformats.org/officeDocument/2006/relationships" xmlns:p="http://schemas.openxmlformats.org/presentationml/2006/main">
  <p:tag name="AS_UNIQUEID" val="6266"/>
</p:tagLst>
</file>

<file path=ppt/tags/tag82.xml><?xml version="1.0" encoding="utf-8"?>
<p:tagLst xmlns:a="http://schemas.openxmlformats.org/drawingml/2006/main" xmlns:r="http://schemas.openxmlformats.org/officeDocument/2006/relationships" xmlns:p="http://schemas.openxmlformats.org/presentationml/2006/main">
  <p:tag name="AS_UNIQUEID" val="1796"/>
</p:tagLst>
</file>

<file path=ppt/tags/tag820.xml><?xml version="1.0" encoding="utf-8"?>
<p:tagLst xmlns:a="http://schemas.openxmlformats.org/drawingml/2006/main" xmlns:r="http://schemas.openxmlformats.org/officeDocument/2006/relationships" xmlns:p="http://schemas.openxmlformats.org/presentationml/2006/main">
  <p:tag name="AS_UNIQUEID" val="6267"/>
</p:tagLst>
</file>

<file path=ppt/tags/tag821.xml><?xml version="1.0" encoding="utf-8"?>
<p:tagLst xmlns:a="http://schemas.openxmlformats.org/drawingml/2006/main" xmlns:r="http://schemas.openxmlformats.org/officeDocument/2006/relationships" xmlns:p="http://schemas.openxmlformats.org/presentationml/2006/main">
  <p:tag name="AS_UNIQUEID" val="6268"/>
</p:tagLst>
</file>

<file path=ppt/tags/tag822.xml><?xml version="1.0" encoding="utf-8"?>
<p:tagLst xmlns:a="http://schemas.openxmlformats.org/drawingml/2006/main" xmlns:r="http://schemas.openxmlformats.org/officeDocument/2006/relationships" xmlns:p="http://schemas.openxmlformats.org/presentationml/2006/main">
  <p:tag name="AS_UNIQUEID" val="6269"/>
</p:tagLst>
</file>

<file path=ppt/tags/tag823.xml><?xml version="1.0" encoding="utf-8"?>
<p:tagLst xmlns:a="http://schemas.openxmlformats.org/drawingml/2006/main" xmlns:r="http://schemas.openxmlformats.org/officeDocument/2006/relationships" xmlns:p="http://schemas.openxmlformats.org/presentationml/2006/main">
  <p:tag name="AS_UNIQUEID" val="6270"/>
</p:tagLst>
</file>

<file path=ppt/tags/tag824.xml><?xml version="1.0" encoding="utf-8"?>
<p:tagLst xmlns:a="http://schemas.openxmlformats.org/drawingml/2006/main" xmlns:r="http://schemas.openxmlformats.org/officeDocument/2006/relationships" xmlns:p="http://schemas.openxmlformats.org/presentationml/2006/main">
  <p:tag name="AS_UNIQUEID" val="6272"/>
</p:tagLst>
</file>

<file path=ppt/tags/tag825.xml><?xml version="1.0" encoding="utf-8"?>
<p:tagLst xmlns:a="http://schemas.openxmlformats.org/drawingml/2006/main" xmlns:r="http://schemas.openxmlformats.org/officeDocument/2006/relationships" xmlns:p="http://schemas.openxmlformats.org/presentationml/2006/main">
  <p:tag name="AS_UNIQUEID" val="6273"/>
</p:tagLst>
</file>

<file path=ppt/tags/tag826.xml><?xml version="1.0" encoding="utf-8"?>
<p:tagLst xmlns:a="http://schemas.openxmlformats.org/drawingml/2006/main" xmlns:r="http://schemas.openxmlformats.org/officeDocument/2006/relationships" xmlns:p="http://schemas.openxmlformats.org/presentationml/2006/main">
  <p:tag name="AS_UNIQUEID" val="6274"/>
</p:tagLst>
</file>

<file path=ppt/tags/tag827.xml><?xml version="1.0" encoding="utf-8"?>
<p:tagLst xmlns:a="http://schemas.openxmlformats.org/drawingml/2006/main" xmlns:r="http://schemas.openxmlformats.org/officeDocument/2006/relationships" xmlns:p="http://schemas.openxmlformats.org/presentationml/2006/main">
  <p:tag name="AS_UNIQUEID" val="6275"/>
</p:tagLst>
</file>

<file path=ppt/tags/tag828.xml><?xml version="1.0" encoding="utf-8"?>
<p:tagLst xmlns:a="http://schemas.openxmlformats.org/drawingml/2006/main" xmlns:r="http://schemas.openxmlformats.org/officeDocument/2006/relationships" xmlns:p="http://schemas.openxmlformats.org/presentationml/2006/main">
  <p:tag name="AS_UNIQUEID" val="6276"/>
</p:tagLst>
</file>

<file path=ppt/tags/tag829.xml><?xml version="1.0" encoding="utf-8"?>
<p:tagLst xmlns:a="http://schemas.openxmlformats.org/drawingml/2006/main" xmlns:r="http://schemas.openxmlformats.org/officeDocument/2006/relationships" xmlns:p="http://schemas.openxmlformats.org/presentationml/2006/main">
  <p:tag name="AS_UNIQUEID" val="6278"/>
</p:tagLst>
</file>

<file path=ppt/tags/tag83.xml><?xml version="1.0" encoding="utf-8"?>
<p:tagLst xmlns:a="http://schemas.openxmlformats.org/drawingml/2006/main" xmlns:r="http://schemas.openxmlformats.org/officeDocument/2006/relationships" xmlns:p="http://schemas.openxmlformats.org/presentationml/2006/main">
  <p:tag name="AS_UNIQUEID" val="1797"/>
</p:tagLst>
</file>

<file path=ppt/tags/tag830.xml><?xml version="1.0" encoding="utf-8"?>
<p:tagLst xmlns:a="http://schemas.openxmlformats.org/drawingml/2006/main" xmlns:r="http://schemas.openxmlformats.org/officeDocument/2006/relationships" xmlns:p="http://schemas.openxmlformats.org/presentationml/2006/main">
  <p:tag name="AS_UNIQUEID" val="6279"/>
</p:tagLst>
</file>

<file path=ppt/tags/tag831.xml><?xml version="1.0" encoding="utf-8"?>
<p:tagLst xmlns:a="http://schemas.openxmlformats.org/drawingml/2006/main" xmlns:r="http://schemas.openxmlformats.org/officeDocument/2006/relationships" xmlns:p="http://schemas.openxmlformats.org/presentationml/2006/main">
  <p:tag name="AS_UNIQUEID" val="6280"/>
</p:tagLst>
</file>

<file path=ppt/tags/tag832.xml><?xml version="1.0" encoding="utf-8"?>
<p:tagLst xmlns:a="http://schemas.openxmlformats.org/drawingml/2006/main" xmlns:r="http://schemas.openxmlformats.org/officeDocument/2006/relationships" xmlns:p="http://schemas.openxmlformats.org/presentationml/2006/main">
  <p:tag name="AS_UNIQUEID" val="6281"/>
</p:tagLst>
</file>

<file path=ppt/tags/tag833.xml><?xml version="1.0" encoding="utf-8"?>
<p:tagLst xmlns:a="http://schemas.openxmlformats.org/drawingml/2006/main" xmlns:r="http://schemas.openxmlformats.org/officeDocument/2006/relationships" xmlns:p="http://schemas.openxmlformats.org/presentationml/2006/main">
  <p:tag name="AS_UNIQUEID" val="6282"/>
</p:tagLst>
</file>

<file path=ppt/tags/tag834.xml><?xml version="1.0" encoding="utf-8"?>
<p:tagLst xmlns:a="http://schemas.openxmlformats.org/drawingml/2006/main" xmlns:r="http://schemas.openxmlformats.org/officeDocument/2006/relationships" xmlns:p="http://schemas.openxmlformats.org/presentationml/2006/main">
  <p:tag name="AS_UNIQUEID" val="6284"/>
</p:tagLst>
</file>

<file path=ppt/tags/tag835.xml><?xml version="1.0" encoding="utf-8"?>
<p:tagLst xmlns:a="http://schemas.openxmlformats.org/drawingml/2006/main" xmlns:r="http://schemas.openxmlformats.org/officeDocument/2006/relationships" xmlns:p="http://schemas.openxmlformats.org/presentationml/2006/main">
  <p:tag name="AS_UNIQUEID" val="6285"/>
</p:tagLst>
</file>

<file path=ppt/tags/tag836.xml><?xml version="1.0" encoding="utf-8"?>
<p:tagLst xmlns:a="http://schemas.openxmlformats.org/drawingml/2006/main" xmlns:r="http://schemas.openxmlformats.org/officeDocument/2006/relationships" xmlns:p="http://schemas.openxmlformats.org/presentationml/2006/main">
  <p:tag name="AS_UNIQUEID" val="6286"/>
</p:tagLst>
</file>

<file path=ppt/tags/tag837.xml><?xml version="1.0" encoding="utf-8"?>
<p:tagLst xmlns:a="http://schemas.openxmlformats.org/drawingml/2006/main" xmlns:r="http://schemas.openxmlformats.org/officeDocument/2006/relationships" xmlns:p="http://schemas.openxmlformats.org/presentationml/2006/main">
  <p:tag name="AS_UNIQUEID" val="6287"/>
</p:tagLst>
</file>

<file path=ppt/tags/tag838.xml><?xml version="1.0" encoding="utf-8"?>
<p:tagLst xmlns:a="http://schemas.openxmlformats.org/drawingml/2006/main" xmlns:r="http://schemas.openxmlformats.org/officeDocument/2006/relationships" xmlns:p="http://schemas.openxmlformats.org/presentationml/2006/main">
  <p:tag name="AS_UNIQUEID" val="6289"/>
</p:tagLst>
</file>

<file path=ppt/tags/tag839.xml><?xml version="1.0" encoding="utf-8"?>
<p:tagLst xmlns:a="http://schemas.openxmlformats.org/drawingml/2006/main" xmlns:r="http://schemas.openxmlformats.org/officeDocument/2006/relationships" xmlns:p="http://schemas.openxmlformats.org/presentationml/2006/main">
  <p:tag name="AS_UNIQUEID" val="2067"/>
</p:tagLst>
</file>

<file path=ppt/tags/tag84.xml><?xml version="1.0" encoding="utf-8"?>
<p:tagLst xmlns:a="http://schemas.openxmlformats.org/drawingml/2006/main" xmlns:r="http://schemas.openxmlformats.org/officeDocument/2006/relationships" xmlns:p="http://schemas.openxmlformats.org/presentationml/2006/main">
  <p:tag name="AS_UNIQUEID" val="1798"/>
</p:tagLst>
</file>

<file path=ppt/tags/tag840.xml><?xml version="1.0" encoding="utf-8"?>
<p:tagLst xmlns:a="http://schemas.openxmlformats.org/drawingml/2006/main" xmlns:r="http://schemas.openxmlformats.org/officeDocument/2006/relationships" xmlns:p="http://schemas.openxmlformats.org/presentationml/2006/main">
  <p:tag name="AS_UNIQUEID" val="2068"/>
</p:tagLst>
</file>

<file path=ppt/tags/tag841.xml><?xml version="1.0" encoding="utf-8"?>
<p:tagLst xmlns:a="http://schemas.openxmlformats.org/drawingml/2006/main" xmlns:r="http://schemas.openxmlformats.org/officeDocument/2006/relationships" xmlns:p="http://schemas.openxmlformats.org/presentationml/2006/main">
  <p:tag name="AS_UNIQUEID" val="2069"/>
</p:tagLst>
</file>

<file path=ppt/tags/tag842.xml><?xml version="1.0" encoding="utf-8"?>
<p:tagLst xmlns:a="http://schemas.openxmlformats.org/drawingml/2006/main" xmlns:r="http://schemas.openxmlformats.org/officeDocument/2006/relationships" xmlns:p="http://schemas.openxmlformats.org/presentationml/2006/main">
  <p:tag name="AS_UNIQUEID" val="2070"/>
</p:tagLst>
</file>

<file path=ppt/tags/tag843.xml><?xml version="1.0" encoding="utf-8"?>
<p:tagLst xmlns:a="http://schemas.openxmlformats.org/drawingml/2006/main" xmlns:r="http://schemas.openxmlformats.org/officeDocument/2006/relationships" xmlns:p="http://schemas.openxmlformats.org/presentationml/2006/main">
  <p:tag name="AS_UNIQUEID" val="2071"/>
</p:tagLst>
</file>

<file path=ppt/tags/tag844.xml><?xml version="1.0" encoding="utf-8"?>
<p:tagLst xmlns:a="http://schemas.openxmlformats.org/drawingml/2006/main" xmlns:r="http://schemas.openxmlformats.org/officeDocument/2006/relationships" xmlns:p="http://schemas.openxmlformats.org/presentationml/2006/main">
  <p:tag name="AS_UNIQUEID" val="2072"/>
</p:tagLst>
</file>

<file path=ppt/tags/tag845.xml><?xml version="1.0" encoding="utf-8"?>
<p:tagLst xmlns:a="http://schemas.openxmlformats.org/drawingml/2006/main" xmlns:r="http://schemas.openxmlformats.org/officeDocument/2006/relationships" xmlns:p="http://schemas.openxmlformats.org/presentationml/2006/main">
  <p:tag name="AS_UNIQUEID" val="2073"/>
</p:tagLst>
</file>

<file path=ppt/tags/tag846.xml><?xml version="1.0" encoding="utf-8"?>
<p:tagLst xmlns:a="http://schemas.openxmlformats.org/drawingml/2006/main" xmlns:r="http://schemas.openxmlformats.org/officeDocument/2006/relationships" xmlns:p="http://schemas.openxmlformats.org/presentationml/2006/main">
  <p:tag name="AS_UNIQUEID" val="1998"/>
</p:tagLst>
</file>

<file path=ppt/tags/tag847.xml><?xml version="1.0" encoding="utf-8"?>
<p:tagLst xmlns:a="http://schemas.openxmlformats.org/drawingml/2006/main" xmlns:r="http://schemas.openxmlformats.org/officeDocument/2006/relationships" xmlns:p="http://schemas.openxmlformats.org/presentationml/2006/main">
  <p:tag name="AS_UNIQUEID" val="1999"/>
</p:tagLst>
</file>

<file path=ppt/tags/tag848.xml><?xml version="1.0" encoding="utf-8"?>
<p:tagLst xmlns:a="http://schemas.openxmlformats.org/drawingml/2006/main" xmlns:r="http://schemas.openxmlformats.org/officeDocument/2006/relationships" xmlns:p="http://schemas.openxmlformats.org/presentationml/2006/main">
  <p:tag name="AS_UNIQUEID" val="2000"/>
</p:tagLst>
</file>

<file path=ppt/tags/tag849.xml><?xml version="1.0" encoding="utf-8"?>
<p:tagLst xmlns:a="http://schemas.openxmlformats.org/drawingml/2006/main" xmlns:r="http://schemas.openxmlformats.org/officeDocument/2006/relationships" xmlns:p="http://schemas.openxmlformats.org/presentationml/2006/main">
  <p:tag name="AS_UNIQUEID" val="2001"/>
</p:tagLst>
</file>

<file path=ppt/tags/tag85.xml><?xml version="1.0" encoding="utf-8"?>
<p:tagLst xmlns:a="http://schemas.openxmlformats.org/drawingml/2006/main" xmlns:r="http://schemas.openxmlformats.org/officeDocument/2006/relationships" xmlns:p="http://schemas.openxmlformats.org/presentationml/2006/main">
  <p:tag name="AS_UNIQUEID" val="1799"/>
</p:tagLst>
</file>

<file path=ppt/tags/tag850.xml><?xml version="1.0" encoding="utf-8"?>
<p:tagLst xmlns:a="http://schemas.openxmlformats.org/drawingml/2006/main" xmlns:r="http://schemas.openxmlformats.org/officeDocument/2006/relationships" xmlns:p="http://schemas.openxmlformats.org/presentationml/2006/main">
  <p:tag name="AS_UNIQUEID" val="2002"/>
</p:tagLst>
</file>

<file path=ppt/tags/tag851.xml><?xml version="1.0" encoding="utf-8"?>
<p:tagLst xmlns:a="http://schemas.openxmlformats.org/drawingml/2006/main" xmlns:r="http://schemas.openxmlformats.org/officeDocument/2006/relationships" xmlns:p="http://schemas.openxmlformats.org/presentationml/2006/main">
  <p:tag name="AS_UNIQUEID" val="2004"/>
</p:tagLst>
</file>

<file path=ppt/tags/tag852.xml><?xml version="1.0" encoding="utf-8"?>
<p:tagLst xmlns:a="http://schemas.openxmlformats.org/drawingml/2006/main" xmlns:r="http://schemas.openxmlformats.org/officeDocument/2006/relationships" xmlns:p="http://schemas.openxmlformats.org/presentationml/2006/main">
  <p:tag name="AS_UNIQUEID" val="2005"/>
</p:tagLst>
</file>

<file path=ppt/tags/tag853.xml><?xml version="1.0" encoding="utf-8"?>
<p:tagLst xmlns:a="http://schemas.openxmlformats.org/drawingml/2006/main" xmlns:r="http://schemas.openxmlformats.org/officeDocument/2006/relationships" xmlns:p="http://schemas.openxmlformats.org/presentationml/2006/main">
  <p:tag name="AS_UNIQUEID" val="2006"/>
</p:tagLst>
</file>

<file path=ppt/tags/tag854.xml><?xml version="1.0" encoding="utf-8"?>
<p:tagLst xmlns:a="http://schemas.openxmlformats.org/drawingml/2006/main" xmlns:r="http://schemas.openxmlformats.org/officeDocument/2006/relationships" xmlns:p="http://schemas.openxmlformats.org/presentationml/2006/main">
  <p:tag name="AS_UNIQUEID" val="2007"/>
</p:tagLst>
</file>

<file path=ppt/tags/tag855.xml><?xml version="1.0" encoding="utf-8"?>
<p:tagLst xmlns:a="http://schemas.openxmlformats.org/drawingml/2006/main" xmlns:r="http://schemas.openxmlformats.org/officeDocument/2006/relationships" xmlns:p="http://schemas.openxmlformats.org/presentationml/2006/main">
  <p:tag name="AS_UNIQUEID" val="2008"/>
</p:tagLst>
</file>

<file path=ppt/tags/tag856.xml><?xml version="1.0" encoding="utf-8"?>
<p:tagLst xmlns:a="http://schemas.openxmlformats.org/drawingml/2006/main" xmlns:r="http://schemas.openxmlformats.org/officeDocument/2006/relationships" xmlns:p="http://schemas.openxmlformats.org/presentationml/2006/main">
  <p:tag name="AS_UNIQUEID" val="2010"/>
</p:tagLst>
</file>

<file path=ppt/tags/tag857.xml><?xml version="1.0" encoding="utf-8"?>
<p:tagLst xmlns:a="http://schemas.openxmlformats.org/drawingml/2006/main" xmlns:r="http://schemas.openxmlformats.org/officeDocument/2006/relationships" xmlns:p="http://schemas.openxmlformats.org/presentationml/2006/main">
  <p:tag name="AS_UNIQUEID" val="2011"/>
</p:tagLst>
</file>

<file path=ppt/tags/tag858.xml><?xml version="1.0" encoding="utf-8"?>
<p:tagLst xmlns:a="http://schemas.openxmlformats.org/drawingml/2006/main" xmlns:r="http://schemas.openxmlformats.org/officeDocument/2006/relationships" xmlns:p="http://schemas.openxmlformats.org/presentationml/2006/main">
  <p:tag name="AS_UNIQUEID" val="2012"/>
</p:tagLst>
</file>

<file path=ppt/tags/tag859.xml><?xml version="1.0" encoding="utf-8"?>
<p:tagLst xmlns:a="http://schemas.openxmlformats.org/drawingml/2006/main" xmlns:r="http://schemas.openxmlformats.org/officeDocument/2006/relationships" xmlns:p="http://schemas.openxmlformats.org/presentationml/2006/main">
  <p:tag name="AS_UNIQUEID" val="2013"/>
</p:tagLst>
</file>

<file path=ppt/tags/tag86.xml><?xml version="1.0" encoding="utf-8"?>
<p:tagLst xmlns:a="http://schemas.openxmlformats.org/drawingml/2006/main" xmlns:r="http://schemas.openxmlformats.org/officeDocument/2006/relationships" xmlns:p="http://schemas.openxmlformats.org/presentationml/2006/main">
  <p:tag name="AS_UNIQUEID" val="1800"/>
</p:tagLst>
</file>

<file path=ppt/tags/tag860.xml><?xml version="1.0" encoding="utf-8"?>
<p:tagLst xmlns:a="http://schemas.openxmlformats.org/drawingml/2006/main" xmlns:r="http://schemas.openxmlformats.org/officeDocument/2006/relationships" xmlns:p="http://schemas.openxmlformats.org/presentationml/2006/main">
  <p:tag name="AS_UNIQUEID" val="2014"/>
</p:tagLst>
</file>

<file path=ppt/tags/tag861.xml><?xml version="1.0" encoding="utf-8"?>
<p:tagLst xmlns:a="http://schemas.openxmlformats.org/drawingml/2006/main" xmlns:r="http://schemas.openxmlformats.org/officeDocument/2006/relationships" xmlns:p="http://schemas.openxmlformats.org/presentationml/2006/main">
  <p:tag name="AS_UNIQUEID" val="2016"/>
</p:tagLst>
</file>

<file path=ppt/tags/tag862.xml><?xml version="1.0" encoding="utf-8"?>
<p:tagLst xmlns:a="http://schemas.openxmlformats.org/drawingml/2006/main" xmlns:r="http://schemas.openxmlformats.org/officeDocument/2006/relationships" xmlns:p="http://schemas.openxmlformats.org/presentationml/2006/main">
  <p:tag name="AS_UNIQUEID" val="2017"/>
</p:tagLst>
</file>

<file path=ppt/tags/tag863.xml><?xml version="1.0" encoding="utf-8"?>
<p:tagLst xmlns:a="http://schemas.openxmlformats.org/drawingml/2006/main" xmlns:r="http://schemas.openxmlformats.org/officeDocument/2006/relationships" xmlns:p="http://schemas.openxmlformats.org/presentationml/2006/main">
  <p:tag name="AS_UNIQUEID" val="2018"/>
</p:tagLst>
</file>

<file path=ppt/tags/tag864.xml><?xml version="1.0" encoding="utf-8"?>
<p:tagLst xmlns:a="http://schemas.openxmlformats.org/drawingml/2006/main" xmlns:r="http://schemas.openxmlformats.org/officeDocument/2006/relationships" xmlns:p="http://schemas.openxmlformats.org/presentationml/2006/main">
  <p:tag name="AS_UNIQUEID" val="2019"/>
</p:tagLst>
</file>

<file path=ppt/tags/tag865.xml><?xml version="1.0" encoding="utf-8"?>
<p:tagLst xmlns:a="http://schemas.openxmlformats.org/drawingml/2006/main" xmlns:r="http://schemas.openxmlformats.org/officeDocument/2006/relationships" xmlns:p="http://schemas.openxmlformats.org/presentationml/2006/main">
  <p:tag name="AS_UNIQUEID" val="2020"/>
</p:tagLst>
</file>

<file path=ppt/tags/tag866.xml><?xml version="1.0" encoding="utf-8"?>
<p:tagLst xmlns:a="http://schemas.openxmlformats.org/drawingml/2006/main" xmlns:r="http://schemas.openxmlformats.org/officeDocument/2006/relationships" xmlns:p="http://schemas.openxmlformats.org/presentationml/2006/main">
  <p:tag name="AS_UNIQUEID" val="2021"/>
</p:tagLst>
</file>

<file path=ppt/tags/tag867.xml><?xml version="1.0" encoding="utf-8"?>
<p:tagLst xmlns:a="http://schemas.openxmlformats.org/drawingml/2006/main" xmlns:r="http://schemas.openxmlformats.org/officeDocument/2006/relationships" xmlns:p="http://schemas.openxmlformats.org/presentationml/2006/main">
  <p:tag name="AS_UNIQUEID" val="2023"/>
</p:tagLst>
</file>

<file path=ppt/tags/tag868.xml><?xml version="1.0" encoding="utf-8"?>
<p:tagLst xmlns:a="http://schemas.openxmlformats.org/drawingml/2006/main" xmlns:r="http://schemas.openxmlformats.org/officeDocument/2006/relationships" xmlns:p="http://schemas.openxmlformats.org/presentationml/2006/main">
  <p:tag name="AS_UNIQUEID" val="2024"/>
</p:tagLst>
</file>

<file path=ppt/tags/tag869.xml><?xml version="1.0" encoding="utf-8"?>
<p:tagLst xmlns:a="http://schemas.openxmlformats.org/drawingml/2006/main" xmlns:r="http://schemas.openxmlformats.org/officeDocument/2006/relationships" xmlns:p="http://schemas.openxmlformats.org/presentationml/2006/main">
  <p:tag name="AS_UNIQUEID" val="2025"/>
</p:tagLst>
</file>

<file path=ppt/tags/tag87.xml><?xml version="1.0" encoding="utf-8"?>
<p:tagLst xmlns:a="http://schemas.openxmlformats.org/drawingml/2006/main" xmlns:r="http://schemas.openxmlformats.org/officeDocument/2006/relationships" xmlns:p="http://schemas.openxmlformats.org/presentationml/2006/main">
  <p:tag name="AS_UNIQUEID" val="1802"/>
</p:tagLst>
</file>

<file path=ppt/tags/tag870.xml><?xml version="1.0" encoding="utf-8"?>
<p:tagLst xmlns:a="http://schemas.openxmlformats.org/drawingml/2006/main" xmlns:r="http://schemas.openxmlformats.org/officeDocument/2006/relationships" xmlns:p="http://schemas.openxmlformats.org/presentationml/2006/main">
  <p:tag name="AS_UNIQUEID" val="2026"/>
</p:tagLst>
</file>

<file path=ppt/tags/tag871.xml><?xml version="1.0" encoding="utf-8"?>
<p:tagLst xmlns:a="http://schemas.openxmlformats.org/drawingml/2006/main" xmlns:r="http://schemas.openxmlformats.org/officeDocument/2006/relationships" xmlns:p="http://schemas.openxmlformats.org/presentationml/2006/main">
  <p:tag name="AS_UNIQUEID" val="2027"/>
</p:tagLst>
</file>

<file path=ppt/tags/tag872.xml><?xml version="1.0" encoding="utf-8"?>
<p:tagLst xmlns:a="http://schemas.openxmlformats.org/drawingml/2006/main" xmlns:r="http://schemas.openxmlformats.org/officeDocument/2006/relationships" xmlns:p="http://schemas.openxmlformats.org/presentationml/2006/main">
  <p:tag name="AS_UNIQUEID" val="2028"/>
</p:tagLst>
</file>

<file path=ppt/tags/tag873.xml><?xml version="1.0" encoding="utf-8"?>
<p:tagLst xmlns:a="http://schemas.openxmlformats.org/drawingml/2006/main" xmlns:r="http://schemas.openxmlformats.org/officeDocument/2006/relationships" xmlns:p="http://schemas.openxmlformats.org/presentationml/2006/main">
  <p:tag name="AS_UNIQUEID" val="2029"/>
</p:tagLst>
</file>

<file path=ppt/tags/tag874.xml><?xml version="1.0" encoding="utf-8"?>
<p:tagLst xmlns:a="http://schemas.openxmlformats.org/drawingml/2006/main" xmlns:r="http://schemas.openxmlformats.org/officeDocument/2006/relationships" xmlns:p="http://schemas.openxmlformats.org/presentationml/2006/main">
  <p:tag name="AS_UNIQUEID" val="2030"/>
</p:tagLst>
</file>

<file path=ppt/tags/tag875.xml><?xml version="1.0" encoding="utf-8"?>
<p:tagLst xmlns:a="http://schemas.openxmlformats.org/drawingml/2006/main" xmlns:r="http://schemas.openxmlformats.org/officeDocument/2006/relationships" xmlns:p="http://schemas.openxmlformats.org/presentationml/2006/main">
  <p:tag name="AS_UNIQUEID" val="2032"/>
</p:tagLst>
</file>

<file path=ppt/tags/tag876.xml><?xml version="1.0" encoding="utf-8"?>
<p:tagLst xmlns:a="http://schemas.openxmlformats.org/drawingml/2006/main" xmlns:r="http://schemas.openxmlformats.org/officeDocument/2006/relationships" xmlns:p="http://schemas.openxmlformats.org/presentationml/2006/main">
  <p:tag name="AS_UNIQUEID" val="2033"/>
</p:tagLst>
</file>

<file path=ppt/tags/tag877.xml><?xml version="1.0" encoding="utf-8"?>
<p:tagLst xmlns:a="http://schemas.openxmlformats.org/drawingml/2006/main" xmlns:r="http://schemas.openxmlformats.org/officeDocument/2006/relationships" xmlns:p="http://schemas.openxmlformats.org/presentationml/2006/main">
  <p:tag name="AS_UNIQUEID" val="2034"/>
</p:tagLst>
</file>

<file path=ppt/tags/tag878.xml><?xml version="1.0" encoding="utf-8"?>
<p:tagLst xmlns:a="http://schemas.openxmlformats.org/drawingml/2006/main" xmlns:r="http://schemas.openxmlformats.org/officeDocument/2006/relationships" xmlns:p="http://schemas.openxmlformats.org/presentationml/2006/main">
  <p:tag name="AS_UNIQUEID" val="2035"/>
</p:tagLst>
</file>

<file path=ppt/tags/tag879.xml><?xml version="1.0" encoding="utf-8"?>
<p:tagLst xmlns:a="http://schemas.openxmlformats.org/drawingml/2006/main" xmlns:r="http://schemas.openxmlformats.org/officeDocument/2006/relationships" xmlns:p="http://schemas.openxmlformats.org/presentationml/2006/main">
  <p:tag name="AS_UNIQUEID" val="2037"/>
</p:tagLst>
</file>

<file path=ppt/tags/tag88.xml><?xml version="1.0" encoding="utf-8"?>
<p:tagLst xmlns:a="http://schemas.openxmlformats.org/drawingml/2006/main" xmlns:r="http://schemas.openxmlformats.org/officeDocument/2006/relationships" xmlns:p="http://schemas.openxmlformats.org/presentationml/2006/main">
  <p:tag name="AS_UNIQUEID" val="1803"/>
</p:tagLst>
</file>

<file path=ppt/tags/tag880.xml><?xml version="1.0" encoding="utf-8"?>
<p:tagLst xmlns:a="http://schemas.openxmlformats.org/drawingml/2006/main" xmlns:r="http://schemas.openxmlformats.org/officeDocument/2006/relationships" xmlns:p="http://schemas.openxmlformats.org/presentationml/2006/main">
  <p:tag name="AS_UNIQUEID" val="2038"/>
</p:tagLst>
</file>

<file path=ppt/tags/tag881.xml><?xml version="1.0" encoding="utf-8"?>
<p:tagLst xmlns:a="http://schemas.openxmlformats.org/drawingml/2006/main" xmlns:r="http://schemas.openxmlformats.org/officeDocument/2006/relationships" xmlns:p="http://schemas.openxmlformats.org/presentationml/2006/main">
  <p:tag name="AS_UNIQUEID" val="2039"/>
</p:tagLst>
</file>

<file path=ppt/tags/tag882.xml><?xml version="1.0" encoding="utf-8"?>
<p:tagLst xmlns:a="http://schemas.openxmlformats.org/drawingml/2006/main" xmlns:r="http://schemas.openxmlformats.org/officeDocument/2006/relationships" xmlns:p="http://schemas.openxmlformats.org/presentationml/2006/main">
  <p:tag name="AS_UNIQUEID" val="2041"/>
</p:tagLst>
</file>

<file path=ppt/tags/tag883.xml><?xml version="1.0" encoding="utf-8"?>
<p:tagLst xmlns:a="http://schemas.openxmlformats.org/drawingml/2006/main" xmlns:r="http://schemas.openxmlformats.org/officeDocument/2006/relationships" xmlns:p="http://schemas.openxmlformats.org/presentationml/2006/main">
  <p:tag name="AS_UNIQUEID" val="2042"/>
</p:tagLst>
</file>

<file path=ppt/tags/tag884.xml><?xml version="1.0" encoding="utf-8"?>
<p:tagLst xmlns:a="http://schemas.openxmlformats.org/drawingml/2006/main" xmlns:r="http://schemas.openxmlformats.org/officeDocument/2006/relationships" xmlns:p="http://schemas.openxmlformats.org/presentationml/2006/main">
  <p:tag name="AS_UNIQUEID" val="2043"/>
</p:tagLst>
</file>

<file path=ppt/tags/tag885.xml><?xml version="1.0" encoding="utf-8"?>
<p:tagLst xmlns:a="http://schemas.openxmlformats.org/drawingml/2006/main" xmlns:r="http://schemas.openxmlformats.org/officeDocument/2006/relationships" xmlns:p="http://schemas.openxmlformats.org/presentationml/2006/main">
  <p:tag name="AS_UNIQUEID" val="2044"/>
</p:tagLst>
</file>

<file path=ppt/tags/tag886.xml><?xml version="1.0" encoding="utf-8"?>
<p:tagLst xmlns:a="http://schemas.openxmlformats.org/drawingml/2006/main" xmlns:r="http://schemas.openxmlformats.org/officeDocument/2006/relationships" xmlns:p="http://schemas.openxmlformats.org/presentationml/2006/main">
  <p:tag name="AS_UNIQUEID" val="2045"/>
</p:tagLst>
</file>

<file path=ppt/tags/tag887.xml><?xml version="1.0" encoding="utf-8"?>
<p:tagLst xmlns:a="http://schemas.openxmlformats.org/drawingml/2006/main" xmlns:r="http://schemas.openxmlformats.org/officeDocument/2006/relationships" xmlns:p="http://schemas.openxmlformats.org/presentationml/2006/main">
  <p:tag name="AS_UNIQUEID" val="2046"/>
</p:tagLst>
</file>

<file path=ppt/tags/tag888.xml><?xml version="1.0" encoding="utf-8"?>
<p:tagLst xmlns:a="http://schemas.openxmlformats.org/drawingml/2006/main" xmlns:r="http://schemas.openxmlformats.org/officeDocument/2006/relationships" xmlns:p="http://schemas.openxmlformats.org/presentationml/2006/main">
  <p:tag name="AS_UNIQUEID" val="2048"/>
</p:tagLst>
</file>

<file path=ppt/tags/tag889.xml><?xml version="1.0" encoding="utf-8"?>
<p:tagLst xmlns:a="http://schemas.openxmlformats.org/drawingml/2006/main" xmlns:r="http://schemas.openxmlformats.org/officeDocument/2006/relationships" xmlns:p="http://schemas.openxmlformats.org/presentationml/2006/main">
  <p:tag name="AS_UNIQUEID" val="2049"/>
</p:tagLst>
</file>

<file path=ppt/tags/tag89.xml><?xml version="1.0" encoding="utf-8"?>
<p:tagLst xmlns:a="http://schemas.openxmlformats.org/drawingml/2006/main" xmlns:r="http://schemas.openxmlformats.org/officeDocument/2006/relationships" xmlns:p="http://schemas.openxmlformats.org/presentationml/2006/main">
  <p:tag name="AS_UNIQUEID" val="1804"/>
</p:tagLst>
</file>

<file path=ppt/tags/tag890.xml><?xml version="1.0" encoding="utf-8"?>
<p:tagLst xmlns:a="http://schemas.openxmlformats.org/drawingml/2006/main" xmlns:r="http://schemas.openxmlformats.org/officeDocument/2006/relationships" xmlns:p="http://schemas.openxmlformats.org/presentationml/2006/main">
  <p:tag name="AS_UNIQUEID" val="2050"/>
</p:tagLst>
</file>

<file path=ppt/tags/tag891.xml><?xml version="1.0" encoding="utf-8"?>
<p:tagLst xmlns:a="http://schemas.openxmlformats.org/drawingml/2006/main" xmlns:r="http://schemas.openxmlformats.org/officeDocument/2006/relationships" xmlns:p="http://schemas.openxmlformats.org/presentationml/2006/main">
  <p:tag name="AS_UNIQUEID" val="2051"/>
</p:tagLst>
</file>

<file path=ppt/tags/tag892.xml><?xml version="1.0" encoding="utf-8"?>
<p:tagLst xmlns:a="http://schemas.openxmlformats.org/drawingml/2006/main" xmlns:r="http://schemas.openxmlformats.org/officeDocument/2006/relationships" xmlns:p="http://schemas.openxmlformats.org/presentationml/2006/main">
  <p:tag name="AS_UNIQUEID" val="2052"/>
</p:tagLst>
</file>

<file path=ppt/tags/tag893.xml><?xml version="1.0" encoding="utf-8"?>
<p:tagLst xmlns:a="http://schemas.openxmlformats.org/drawingml/2006/main" xmlns:r="http://schemas.openxmlformats.org/officeDocument/2006/relationships" xmlns:p="http://schemas.openxmlformats.org/presentationml/2006/main">
  <p:tag name="AS_UNIQUEID" val="2053"/>
</p:tagLst>
</file>

<file path=ppt/tags/tag894.xml><?xml version="1.0" encoding="utf-8"?>
<p:tagLst xmlns:a="http://schemas.openxmlformats.org/drawingml/2006/main" xmlns:r="http://schemas.openxmlformats.org/officeDocument/2006/relationships" xmlns:p="http://schemas.openxmlformats.org/presentationml/2006/main">
  <p:tag name="AS_UNIQUEID" val="2055"/>
</p:tagLst>
</file>

<file path=ppt/tags/tag895.xml><?xml version="1.0" encoding="utf-8"?>
<p:tagLst xmlns:a="http://schemas.openxmlformats.org/drawingml/2006/main" xmlns:r="http://schemas.openxmlformats.org/officeDocument/2006/relationships" xmlns:p="http://schemas.openxmlformats.org/presentationml/2006/main">
  <p:tag name="AS_UNIQUEID" val="2056"/>
</p:tagLst>
</file>

<file path=ppt/tags/tag896.xml><?xml version="1.0" encoding="utf-8"?>
<p:tagLst xmlns:a="http://schemas.openxmlformats.org/drawingml/2006/main" xmlns:r="http://schemas.openxmlformats.org/officeDocument/2006/relationships" xmlns:p="http://schemas.openxmlformats.org/presentationml/2006/main">
  <p:tag name="AS_UNIQUEID" val="2057"/>
</p:tagLst>
</file>

<file path=ppt/tags/tag897.xml><?xml version="1.0" encoding="utf-8"?>
<p:tagLst xmlns:a="http://schemas.openxmlformats.org/drawingml/2006/main" xmlns:r="http://schemas.openxmlformats.org/officeDocument/2006/relationships" xmlns:p="http://schemas.openxmlformats.org/presentationml/2006/main">
  <p:tag name="AS_UNIQUEID" val="2058"/>
</p:tagLst>
</file>

<file path=ppt/tags/tag898.xml><?xml version="1.0" encoding="utf-8"?>
<p:tagLst xmlns:a="http://schemas.openxmlformats.org/drawingml/2006/main" xmlns:r="http://schemas.openxmlformats.org/officeDocument/2006/relationships" xmlns:p="http://schemas.openxmlformats.org/presentationml/2006/main">
  <p:tag name="AS_UNIQUEID" val="2059"/>
</p:tagLst>
</file>

<file path=ppt/tags/tag899.xml><?xml version="1.0" encoding="utf-8"?>
<p:tagLst xmlns:a="http://schemas.openxmlformats.org/drawingml/2006/main" xmlns:r="http://schemas.openxmlformats.org/officeDocument/2006/relationships" xmlns:p="http://schemas.openxmlformats.org/presentationml/2006/main">
  <p:tag name="AS_UNIQUEID" val="2061"/>
</p:tagLst>
</file>

<file path=ppt/tags/tag9.xml><?xml version="1.0" encoding="utf-8"?>
<p:tagLst xmlns:a="http://schemas.openxmlformats.org/drawingml/2006/main" xmlns:r="http://schemas.openxmlformats.org/officeDocument/2006/relationships" xmlns:p="http://schemas.openxmlformats.org/presentationml/2006/main">
  <p:tag name="AS_UNIQUEID" val="1691"/>
</p:tagLst>
</file>

<file path=ppt/tags/tag90.xml><?xml version="1.0" encoding="utf-8"?>
<p:tagLst xmlns:a="http://schemas.openxmlformats.org/drawingml/2006/main" xmlns:r="http://schemas.openxmlformats.org/officeDocument/2006/relationships" xmlns:p="http://schemas.openxmlformats.org/presentationml/2006/main">
  <p:tag name="AS_UNIQUEID" val="1805"/>
</p:tagLst>
</file>

<file path=ppt/tags/tag900.xml><?xml version="1.0" encoding="utf-8"?>
<p:tagLst xmlns:a="http://schemas.openxmlformats.org/drawingml/2006/main" xmlns:r="http://schemas.openxmlformats.org/officeDocument/2006/relationships" xmlns:p="http://schemas.openxmlformats.org/presentationml/2006/main">
  <p:tag name="AS_UNIQUEID" val="2062"/>
</p:tagLst>
</file>

<file path=ppt/tags/tag901.xml><?xml version="1.0" encoding="utf-8"?>
<p:tagLst xmlns:a="http://schemas.openxmlformats.org/drawingml/2006/main" xmlns:r="http://schemas.openxmlformats.org/officeDocument/2006/relationships" xmlns:p="http://schemas.openxmlformats.org/presentationml/2006/main">
  <p:tag name="AS_UNIQUEID" val="2063"/>
</p:tagLst>
</file>

<file path=ppt/tags/tag902.xml><?xml version="1.0" encoding="utf-8"?>
<p:tagLst xmlns:a="http://schemas.openxmlformats.org/drawingml/2006/main" xmlns:r="http://schemas.openxmlformats.org/officeDocument/2006/relationships" xmlns:p="http://schemas.openxmlformats.org/presentationml/2006/main">
  <p:tag name="AS_UNIQUEID" val="2064"/>
</p:tagLst>
</file>

<file path=ppt/tags/tag903.xml><?xml version="1.0" encoding="utf-8"?>
<p:tagLst xmlns:a="http://schemas.openxmlformats.org/drawingml/2006/main" xmlns:r="http://schemas.openxmlformats.org/officeDocument/2006/relationships" xmlns:p="http://schemas.openxmlformats.org/presentationml/2006/main">
  <p:tag name="AS_UNIQUEID" val="2065"/>
</p:tagLst>
</file>

<file path=ppt/tags/tag904.xml><?xml version="1.0" encoding="utf-8"?>
<p:tagLst xmlns:a="http://schemas.openxmlformats.org/drawingml/2006/main" xmlns:r="http://schemas.openxmlformats.org/officeDocument/2006/relationships" xmlns:p="http://schemas.openxmlformats.org/presentationml/2006/main">
  <p:tag name="AS_UNIQUEID" val="6644"/>
</p:tagLst>
</file>

<file path=ppt/tags/tag905.xml><?xml version="1.0" encoding="utf-8"?>
<p:tagLst xmlns:a="http://schemas.openxmlformats.org/drawingml/2006/main" xmlns:r="http://schemas.openxmlformats.org/officeDocument/2006/relationships" xmlns:p="http://schemas.openxmlformats.org/presentationml/2006/main">
  <p:tag name="AS_UNIQUEID" val="6645"/>
</p:tagLst>
</file>

<file path=ppt/tags/tag906.xml><?xml version="1.0" encoding="utf-8"?>
<p:tagLst xmlns:a="http://schemas.openxmlformats.org/drawingml/2006/main" xmlns:r="http://schemas.openxmlformats.org/officeDocument/2006/relationships" xmlns:p="http://schemas.openxmlformats.org/presentationml/2006/main">
  <p:tag name="AS_UNIQUEID" val="6646"/>
</p:tagLst>
</file>

<file path=ppt/tags/tag907.xml><?xml version="1.0" encoding="utf-8"?>
<p:tagLst xmlns:a="http://schemas.openxmlformats.org/drawingml/2006/main" xmlns:r="http://schemas.openxmlformats.org/officeDocument/2006/relationships" xmlns:p="http://schemas.openxmlformats.org/presentationml/2006/main">
  <p:tag name="AS_UNIQUEID" val="6647"/>
</p:tagLst>
</file>

<file path=ppt/tags/tag908.xml><?xml version="1.0" encoding="utf-8"?>
<p:tagLst xmlns:a="http://schemas.openxmlformats.org/drawingml/2006/main" xmlns:r="http://schemas.openxmlformats.org/officeDocument/2006/relationships" xmlns:p="http://schemas.openxmlformats.org/presentationml/2006/main">
  <p:tag name="AS_UNIQUEID" val="6648"/>
</p:tagLst>
</file>

<file path=ppt/tags/tag909.xml><?xml version="1.0" encoding="utf-8"?>
<p:tagLst xmlns:a="http://schemas.openxmlformats.org/drawingml/2006/main" xmlns:r="http://schemas.openxmlformats.org/officeDocument/2006/relationships" xmlns:p="http://schemas.openxmlformats.org/presentationml/2006/main">
  <p:tag name="AS_UNIQUEID" val="7466"/>
</p:tagLst>
</file>

<file path=ppt/tags/tag91.xml><?xml version="1.0" encoding="utf-8"?>
<p:tagLst xmlns:a="http://schemas.openxmlformats.org/drawingml/2006/main" xmlns:r="http://schemas.openxmlformats.org/officeDocument/2006/relationships" xmlns:p="http://schemas.openxmlformats.org/presentationml/2006/main">
  <p:tag name="AS_UNIQUEID" val="1806"/>
</p:tagLst>
</file>

<file path=ppt/tags/tag910.xml><?xml version="1.0" encoding="utf-8"?>
<p:tagLst xmlns:a="http://schemas.openxmlformats.org/drawingml/2006/main" xmlns:r="http://schemas.openxmlformats.org/officeDocument/2006/relationships" xmlns:p="http://schemas.openxmlformats.org/presentationml/2006/main">
  <p:tag name="AS_UNIQUEID" val="7467"/>
</p:tagLst>
</file>

<file path=ppt/tags/tag911.xml><?xml version="1.0" encoding="utf-8"?>
<p:tagLst xmlns:a="http://schemas.openxmlformats.org/drawingml/2006/main" xmlns:r="http://schemas.openxmlformats.org/officeDocument/2006/relationships" xmlns:p="http://schemas.openxmlformats.org/presentationml/2006/main">
  <p:tag name="AS_UNIQUEID" val="7468"/>
</p:tagLst>
</file>

<file path=ppt/tags/tag912.xml><?xml version="1.0" encoding="utf-8"?>
<p:tagLst xmlns:a="http://schemas.openxmlformats.org/drawingml/2006/main" xmlns:r="http://schemas.openxmlformats.org/officeDocument/2006/relationships" xmlns:p="http://schemas.openxmlformats.org/presentationml/2006/main">
  <p:tag name="AS_UNIQUEID" val="7469"/>
</p:tagLst>
</file>

<file path=ppt/tags/tag913.xml><?xml version="1.0" encoding="utf-8"?>
<p:tagLst xmlns:a="http://schemas.openxmlformats.org/drawingml/2006/main" xmlns:r="http://schemas.openxmlformats.org/officeDocument/2006/relationships" xmlns:p="http://schemas.openxmlformats.org/presentationml/2006/main">
  <p:tag name="AS_UNIQUEID" val="7470"/>
</p:tagLst>
</file>

<file path=ppt/tags/tag914.xml><?xml version="1.0" encoding="utf-8"?>
<p:tagLst xmlns:a="http://schemas.openxmlformats.org/drawingml/2006/main" xmlns:r="http://schemas.openxmlformats.org/officeDocument/2006/relationships" xmlns:p="http://schemas.openxmlformats.org/presentationml/2006/main">
  <p:tag name="AS_UNIQUEID" val="7471"/>
</p:tagLst>
</file>

<file path=ppt/tags/tag915.xml><?xml version="1.0" encoding="utf-8"?>
<p:tagLst xmlns:a="http://schemas.openxmlformats.org/drawingml/2006/main" xmlns:r="http://schemas.openxmlformats.org/officeDocument/2006/relationships" xmlns:p="http://schemas.openxmlformats.org/presentationml/2006/main">
  <p:tag name="AS_UNIQUEID" val="7472"/>
</p:tagLst>
</file>

<file path=ppt/tags/tag916.xml><?xml version="1.0" encoding="utf-8"?>
<p:tagLst xmlns:a="http://schemas.openxmlformats.org/drawingml/2006/main" xmlns:r="http://schemas.openxmlformats.org/officeDocument/2006/relationships" xmlns:p="http://schemas.openxmlformats.org/presentationml/2006/main">
  <p:tag name="AS_UNIQUEID" val="7395"/>
</p:tagLst>
</file>

<file path=ppt/tags/tag917.xml><?xml version="1.0" encoding="utf-8"?>
<p:tagLst xmlns:a="http://schemas.openxmlformats.org/drawingml/2006/main" xmlns:r="http://schemas.openxmlformats.org/officeDocument/2006/relationships" xmlns:p="http://schemas.openxmlformats.org/presentationml/2006/main">
  <p:tag name="AS_UNIQUEID" val="7396"/>
</p:tagLst>
</file>

<file path=ppt/tags/tag918.xml><?xml version="1.0" encoding="utf-8"?>
<p:tagLst xmlns:a="http://schemas.openxmlformats.org/drawingml/2006/main" xmlns:r="http://schemas.openxmlformats.org/officeDocument/2006/relationships" xmlns:p="http://schemas.openxmlformats.org/presentationml/2006/main">
  <p:tag name="AS_UNIQUEID" val="7397"/>
</p:tagLst>
</file>

<file path=ppt/tags/tag919.xml><?xml version="1.0" encoding="utf-8"?>
<p:tagLst xmlns:a="http://schemas.openxmlformats.org/drawingml/2006/main" xmlns:r="http://schemas.openxmlformats.org/officeDocument/2006/relationships" xmlns:p="http://schemas.openxmlformats.org/presentationml/2006/main">
  <p:tag name="AS_UNIQUEID" val="7398"/>
</p:tagLst>
</file>

<file path=ppt/tags/tag92.xml><?xml version="1.0" encoding="utf-8"?>
<p:tagLst xmlns:a="http://schemas.openxmlformats.org/drawingml/2006/main" xmlns:r="http://schemas.openxmlformats.org/officeDocument/2006/relationships" xmlns:p="http://schemas.openxmlformats.org/presentationml/2006/main">
  <p:tag name="AS_UNIQUEID" val="1807"/>
</p:tagLst>
</file>

<file path=ppt/tags/tag920.xml><?xml version="1.0" encoding="utf-8"?>
<p:tagLst xmlns:a="http://schemas.openxmlformats.org/drawingml/2006/main" xmlns:r="http://schemas.openxmlformats.org/officeDocument/2006/relationships" xmlns:p="http://schemas.openxmlformats.org/presentationml/2006/main">
  <p:tag name="AS_UNIQUEID" val="7399"/>
</p:tagLst>
</file>

<file path=ppt/tags/tag921.xml><?xml version="1.0" encoding="utf-8"?>
<p:tagLst xmlns:a="http://schemas.openxmlformats.org/drawingml/2006/main" xmlns:r="http://schemas.openxmlformats.org/officeDocument/2006/relationships" xmlns:p="http://schemas.openxmlformats.org/presentationml/2006/main">
  <p:tag name="AS_UNIQUEID" val="7401"/>
</p:tagLst>
</file>

<file path=ppt/tags/tag922.xml><?xml version="1.0" encoding="utf-8"?>
<p:tagLst xmlns:a="http://schemas.openxmlformats.org/drawingml/2006/main" xmlns:r="http://schemas.openxmlformats.org/officeDocument/2006/relationships" xmlns:p="http://schemas.openxmlformats.org/presentationml/2006/main">
  <p:tag name="AS_UNIQUEID" val="7402"/>
</p:tagLst>
</file>

<file path=ppt/tags/tag923.xml><?xml version="1.0" encoding="utf-8"?>
<p:tagLst xmlns:a="http://schemas.openxmlformats.org/drawingml/2006/main" xmlns:r="http://schemas.openxmlformats.org/officeDocument/2006/relationships" xmlns:p="http://schemas.openxmlformats.org/presentationml/2006/main">
  <p:tag name="AS_UNIQUEID" val="7403"/>
</p:tagLst>
</file>

<file path=ppt/tags/tag924.xml><?xml version="1.0" encoding="utf-8"?>
<p:tagLst xmlns:a="http://schemas.openxmlformats.org/drawingml/2006/main" xmlns:r="http://schemas.openxmlformats.org/officeDocument/2006/relationships" xmlns:p="http://schemas.openxmlformats.org/presentationml/2006/main">
  <p:tag name="AS_UNIQUEID" val="7404"/>
</p:tagLst>
</file>

<file path=ppt/tags/tag925.xml><?xml version="1.0" encoding="utf-8"?>
<p:tagLst xmlns:a="http://schemas.openxmlformats.org/drawingml/2006/main" xmlns:r="http://schemas.openxmlformats.org/officeDocument/2006/relationships" xmlns:p="http://schemas.openxmlformats.org/presentationml/2006/main">
  <p:tag name="AS_UNIQUEID" val="7405"/>
</p:tagLst>
</file>

<file path=ppt/tags/tag926.xml><?xml version="1.0" encoding="utf-8"?>
<p:tagLst xmlns:a="http://schemas.openxmlformats.org/drawingml/2006/main" xmlns:r="http://schemas.openxmlformats.org/officeDocument/2006/relationships" xmlns:p="http://schemas.openxmlformats.org/presentationml/2006/main">
  <p:tag name="AS_UNIQUEID" val="7407"/>
</p:tagLst>
</file>

<file path=ppt/tags/tag927.xml><?xml version="1.0" encoding="utf-8"?>
<p:tagLst xmlns:a="http://schemas.openxmlformats.org/drawingml/2006/main" xmlns:r="http://schemas.openxmlformats.org/officeDocument/2006/relationships" xmlns:p="http://schemas.openxmlformats.org/presentationml/2006/main">
  <p:tag name="AS_UNIQUEID" val="7408"/>
</p:tagLst>
</file>

<file path=ppt/tags/tag928.xml><?xml version="1.0" encoding="utf-8"?>
<p:tagLst xmlns:a="http://schemas.openxmlformats.org/drawingml/2006/main" xmlns:r="http://schemas.openxmlformats.org/officeDocument/2006/relationships" xmlns:p="http://schemas.openxmlformats.org/presentationml/2006/main">
  <p:tag name="AS_UNIQUEID" val="7409"/>
</p:tagLst>
</file>

<file path=ppt/tags/tag929.xml><?xml version="1.0" encoding="utf-8"?>
<p:tagLst xmlns:a="http://schemas.openxmlformats.org/drawingml/2006/main" xmlns:r="http://schemas.openxmlformats.org/officeDocument/2006/relationships" xmlns:p="http://schemas.openxmlformats.org/presentationml/2006/main">
  <p:tag name="AS_UNIQUEID" val="7410"/>
</p:tagLst>
</file>

<file path=ppt/tags/tag93.xml><?xml version="1.0" encoding="utf-8"?>
<p:tagLst xmlns:a="http://schemas.openxmlformats.org/drawingml/2006/main" xmlns:r="http://schemas.openxmlformats.org/officeDocument/2006/relationships" xmlns:p="http://schemas.openxmlformats.org/presentationml/2006/main">
  <p:tag name="AS_UNIQUEID" val="1809"/>
</p:tagLst>
</file>

<file path=ppt/tags/tag930.xml><?xml version="1.0" encoding="utf-8"?>
<p:tagLst xmlns:a="http://schemas.openxmlformats.org/drawingml/2006/main" xmlns:r="http://schemas.openxmlformats.org/officeDocument/2006/relationships" xmlns:p="http://schemas.openxmlformats.org/presentationml/2006/main">
  <p:tag name="AS_UNIQUEID" val="7411"/>
</p:tagLst>
</file>

<file path=ppt/tags/tag931.xml><?xml version="1.0" encoding="utf-8"?>
<p:tagLst xmlns:a="http://schemas.openxmlformats.org/drawingml/2006/main" xmlns:r="http://schemas.openxmlformats.org/officeDocument/2006/relationships" xmlns:p="http://schemas.openxmlformats.org/presentationml/2006/main">
  <p:tag name="AS_UNIQUEID" val="7413"/>
</p:tagLst>
</file>

<file path=ppt/tags/tag932.xml><?xml version="1.0" encoding="utf-8"?>
<p:tagLst xmlns:a="http://schemas.openxmlformats.org/drawingml/2006/main" xmlns:r="http://schemas.openxmlformats.org/officeDocument/2006/relationships" xmlns:p="http://schemas.openxmlformats.org/presentationml/2006/main">
  <p:tag name="AS_UNIQUEID" val="7414"/>
</p:tagLst>
</file>

<file path=ppt/tags/tag933.xml><?xml version="1.0" encoding="utf-8"?>
<p:tagLst xmlns:a="http://schemas.openxmlformats.org/drawingml/2006/main" xmlns:r="http://schemas.openxmlformats.org/officeDocument/2006/relationships" xmlns:p="http://schemas.openxmlformats.org/presentationml/2006/main">
  <p:tag name="AS_UNIQUEID" val="7415"/>
</p:tagLst>
</file>

<file path=ppt/tags/tag934.xml><?xml version="1.0" encoding="utf-8"?>
<p:tagLst xmlns:a="http://schemas.openxmlformats.org/drawingml/2006/main" xmlns:r="http://schemas.openxmlformats.org/officeDocument/2006/relationships" xmlns:p="http://schemas.openxmlformats.org/presentationml/2006/main">
  <p:tag name="AS_UNIQUEID" val="7416"/>
</p:tagLst>
</file>

<file path=ppt/tags/tag935.xml><?xml version="1.0" encoding="utf-8"?>
<p:tagLst xmlns:a="http://schemas.openxmlformats.org/drawingml/2006/main" xmlns:r="http://schemas.openxmlformats.org/officeDocument/2006/relationships" xmlns:p="http://schemas.openxmlformats.org/presentationml/2006/main">
  <p:tag name="AS_UNIQUEID" val="7417"/>
</p:tagLst>
</file>

<file path=ppt/tags/tag936.xml><?xml version="1.0" encoding="utf-8"?>
<p:tagLst xmlns:a="http://schemas.openxmlformats.org/drawingml/2006/main" xmlns:r="http://schemas.openxmlformats.org/officeDocument/2006/relationships" xmlns:p="http://schemas.openxmlformats.org/presentationml/2006/main">
  <p:tag name="AS_UNIQUEID" val="7418"/>
</p:tagLst>
</file>

<file path=ppt/tags/tag937.xml><?xml version="1.0" encoding="utf-8"?>
<p:tagLst xmlns:a="http://schemas.openxmlformats.org/drawingml/2006/main" xmlns:r="http://schemas.openxmlformats.org/officeDocument/2006/relationships" xmlns:p="http://schemas.openxmlformats.org/presentationml/2006/main">
  <p:tag name="AS_UNIQUEID" val="7420"/>
</p:tagLst>
</file>

<file path=ppt/tags/tag938.xml><?xml version="1.0" encoding="utf-8"?>
<p:tagLst xmlns:a="http://schemas.openxmlformats.org/drawingml/2006/main" xmlns:r="http://schemas.openxmlformats.org/officeDocument/2006/relationships" xmlns:p="http://schemas.openxmlformats.org/presentationml/2006/main">
  <p:tag name="AS_UNIQUEID" val="7421"/>
</p:tagLst>
</file>

<file path=ppt/tags/tag939.xml><?xml version="1.0" encoding="utf-8"?>
<p:tagLst xmlns:a="http://schemas.openxmlformats.org/drawingml/2006/main" xmlns:r="http://schemas.openxmlformats.org/officeDocument/2006/relationships" xmlns:p="http://schemas.openxmlformats.org/presentationml/2006/main">
  <p:tag name="AS_UNIQUEID" val="7422"/>
</p:tagLst>
</file>

<file path=ppt/tags/tag94.xml><?xml version="1.0" encoding="utf-8"?>
<p:tagLst xmlns:a="http://schemas.openxmlformats.org/drawingml/2006/main" xmlns:r="http://schemas.openxmlformats.org/officeDocument/2006/relationships" xmlns:p="http://schemas.openxmlformats.org/presentationml/2006/main">
  <p:tag name="AS_UNIQUEID" val="1810"/>
</p:tagLst>
</file>

<file path=ppt/tags/tag940.xml><?xml version="1.0" encoding="utf-8"?>
<p:tagLst xmlns:a="http://schemas.openxmlformats.org/drawingml/2006/main" xmlns:r="http://schemas.openxmlformats.org/officeDocument/2006/relationships" xmlns:p="http://schemas.openxmlformats.org/presentationml/2006/main">
  <p:tag name="AS_UNIQUEID" val="7423"/>
</p:tagLst>
</file>

<file path=ppt/tags/tag941.xml><?xml version="1.0" encoding="utf-8"?>
<p:tagLst xmlns:a="http://schemas.openxmlformats.org/drawingml/2006/main" xmlns:r="http://schemas.openxmlformats.org/officeDocument/2006/relationships" xmlns:p="http://schemas.openxmlformats.org/presentationml/2006/main">
  <p:tag name="AS_UNIQUEID" val="7424"/>
</p:tagLst>
</file>

<file path=ppt/tags/tag942.xml><?xml version="1.0" encoding="utf-8"?>
<p:tagLst xmlns:a="http://schemas.openxmlformats.org/drawingml/2006/main" xmlns:r="http://schemas.openxmlformats.org/officeDocument/2006/relationships" xmlns:p="http://schemas.openxmlformats.org/presentationml/2006/main">
  <p:tag name="AS_UNIQUEID" val="7425"/>
</p:tagLst>
</file>

<file path=ppt/tags/tag943.xml><?xml version="1.0" encoding="utf-8"?>
<p:tagLst xmlns:a="http://schemas.openxmlformats.org/drawingml/2006/main" xmlns:r="http://schemas.openxmlformats.org/officeDocument/2006/relationships" xmlns:p="http://schemas.openxmlformats.org/presentationml/2006/main">
  <p:tag name="AS_UNIQUEID" val="7426"/>
</p:tagLst>
</file>

<file path=ppt/tags/tag944.xml><?xml version="1.0" encoding="utf-8"?>
<p:tagLst xmlns:a="http://schemas.openxmlformats.org/drawingml/2006/main" xmlns:r="http://schemas.openxmlformats.org/officeDocument/2006/relationships" xmlns:p="http://schemas.openxmlformats.org/presentationml/2006/main">
  <p:tag name="AS_UNIQUEID" val="7427"/>
</p:tagLst>
</file>

<file path=ppt/tags/tag945.xml><?xml version="1.0" encoding="utf-8"?>
<p:tagLst xmlns:a="http://schemas.openxmlformats.org/drawingml/2006/main" xmlns:r="http://schemas.openxmlformats.org/officeDocument/2006/relationships" xmlns:p="http://schemas.openxmlformats.org/presentationml/2006/main">
  <p:tag name="AS_UNIQUEID" val="7429"/>
</p:tagLst>
</file>

<file path=ppt/tags/tag946.xml><?xml version="1.0" encoding="utf-8"?>
<p:tagLst xmlns:a="http://schemas.openxmlformats.org/drawingml/2006/main" xmlns:r="http://schemas.openxmlformats.org/officeDocument/2006/relationships" xmlns:p="http://schemas.openxmlformats.org/presentationml/2006/main">
  <p:tag name="AS_UNIQUEID" val="7430"/>
</p:tagLst>
</file>

<file path=ppt/tags/tag947.xml><?xml version="1.0" encoding="utf-8"?>
<p:tagLst xmlns:a="http://schemas.openxmlformats.org/drawingml/2006/main" xmlns:r="http://schemas.openxmlformats.org/officeDocument/2006/relationships" xmlns:p="http://schemas.openxmlformats.org/presentationml/2006/main">
  <p:tag name="AS_UNIQUEID" val="7431"/>
</p:tagLst>
</file>

<file path=ppt/tags/tag948.xml><?xml version="1.0" encoding="utf-8"?>
<p:tagLst xmlns:a="http://schemas.openxmlformats.org/drawingml/2006/main" xmlns:r="http://schemas.openxmlformats.org/officeDocument/2006/relationships" xmlns:p="http://schemas.openxmlformats.org/presentationml/2006/main">
  <p:tag name="AS_UNIQUEID" val="7432"/>
</p:tagLst>
</file>

<file path=ppt/tags/tag949.xml><?xml version="1.0" encoding="utf-8"?>
<p:tagLst xmlns:a="http://schemas.openxmlformats.org/drawingml/2006/main" xmlns:r="http://schemas.openxmlformats.org/officeDocument/2006/relationships" xmlns:p="http://schemas.openxmlformats.org/presentationml/2006/main">
  <p:tag name="AS_UNIQUEID" val="7434"/>
</p:tagLst>
</file>

<file path=ppt/tags/tag95.xml><?xml version="1.0" encoding="utf-8"?>
<p:tagLst xmlns:a="http://schemas.openxmlformats.org/drawingml/2006/main" xmlns:r="http://schemas.openxmlformats.org/officeDocument/2006/relationships" xmlns:p="http://schemas.openxmlformats.org/presentationml/2006/main">
  <p:tag name="AS_UNIQUEID" val="1811"/>
</p:tagLst>
</file>

<file path=ppt/tags/tag950.xml><?xml version="1.0" encoding="utf-8"?>
<p:tagLst xmlns:a="http://schemas.openxmlformats.org/drawingml/2006/main" xmlns:r="http://schemas.openxmlformats.org/officeDocument/2006/relationships" xmlns:p="http://schemas.openxmlformats.org/presentationml/2006/main">
  <p:tag name="AS_UNIQUEID" val="7435"/>
</p:tagLst>
</file>

<file path=ppt/tags/tag951.xml><?xml version="1.0" encoding="utf-8"?>
<p:tagLst xmlns:a="http://schemas.openxmlformats.org/drawingml/2006/main" xmlns:r="http://schemas.openxmlformats.org/officeDocument/2006/relationships" xmlns:p="http://schemas.openxmlformats.org/presentationml/2006/main">
  <p:tag name="AS_UNIQUEID" val="7436"/>
</p:tagLst>
</file>

<file path=ppt/tags/tag952.xml><?xml version="1.0" encoding="utf-8"?>
<p:tagLst xmlns:a="http://schemas.openxmlformats.org/drawingml/2006/main" xmlns:r="http://schemas.openxmlformats.org/officeDocument/2006/relationships" xmlns:p="http://schemas.openxmlformats.org/presentationml/2006/main">
  <p:tag name="AS_UNIQUEID" val="7438"/>
</p:tagLst>
</file>

<file path=ppt/tags/tag953.xml><?xml version="1.0" encoding="utf-8"?>
<p:tagLst xmlns:a="http://schemas.openxmlformats.org/drawingml/2006/main" xmlns:r="http://schemas.openxmlformats.org/officeDocument/2006/relationships" xmlns:p="http://schemas.openxmlformats.org/presentationml/2006/main">
  <p:tag name="AS_UNIQUEID" val="7439"/>
</p:tagLst>
</file>

<file path=ppt/tags/tag954.xml><?xml version="1.0" encoding="utf-8"?>
<p:tagLst xmlns:a="http://schemas.openxmlformats.org/drawingml/2006/main" xmlns:r="http://schemas.openxmlformats.org/officeDocument/2006/relationships" xmlns:p="http://schemas.openxmlformats.org/presentationml/2006/main">
  <p:tag name="AS_UNIQUEID" val="7440"/>
</p:tagLst>
</file>

<file path=ppt/tags/tag955.xml><?xml version="1.0" encoding="utf-8"?>
<p:tagLst xmlns:a="http://schemas.openxmlformats.org/drawingml/2006/main" xmlns:r="http://schemas.openxmlformats.org/officeDocument/2006/relationships" xmlns:p="http://schemas.openxmlformats.org/presentationml/2006/main">
  <p:tag name="AS_UNIQUEID" val="7441"/>
</p:tagLst>
</file>

<file path=ppt/tags/tag956.xml><?xml version="1.0" encoding="utf-8"?>
<p:tagLst xmlns:a="http://schemas.openxmlformats.org/drawingml/2006/main" xmlns:r="http://schemas.openxmlformats.org/officeDocument/2006/relationships" xmlns:p="http://schemas.openxmlformats.org/presentationml/2006/main">
  <p:tag name="AS_UNIQUEID" val="7442"/>
</p:tagLst>
</file>

<file path=ppt/tags/tag957.xml><?xml version="1.0" encoding="utf-8"?>
<p:tagLst xmlns:a="http://schemas.openxmlformats.org/drawingml/2006/main" xmlns:r="http://schemas.openxmlformats.org/officeDocument/2006/relationships" xmlns:p="http://schemas.openxmlformats.org/presentationml/2006/main">
  <p:tag name="AS_UNIQUEID" val="7443"/>
</p:tagLst>
</file>

<file path=ppt/tags/tag958.xml><?xml version="1.0" encoding="utf-8"?>
<p:tagLst xmlns:a="http://schemas.openxmlformats.org/drawingml/2006/main" xmlns:r="http://schemas.openxmlformats.org/officeDocument/2006/relationships" xmlns:p="http://schemas.openxmlformats.org/presentationml/2006/main">
  <p:tag name="AS_UNIQUEID" val="7445"/>
</p:tagLst>
</file>

<file path=ppt/tags/tag959.xml><?xml version="1.0" encoding="utf-8"?>
<p:tagLst xmlns:a="http://schemas.openxmlformats.org/drawingml/2006/main" xmlns:r="http://schemas.openxmlformats.org/officeDocument/2006/relationships" xmlns:p="http://schemas.openxmlformats.org/presentationml/2006/main">
  <p:tag name="AS_UNIQUEID" val="7446"/>
</p:tagLst>
</file>

<file path=ppt/tags/tag96.xml><?xml version="1.0" encoding="utf-8"?>
<p:tagLst xmlns:a="http://schemas.openxmlformats.org/drawingml/2006/main" xmlns:r="http://schemas.openxmlformats.org/officeDocument/2006/relationships" xmlns:p="http://schemas.openxmlformats.org/presentationml/2006/main">
  <p:tag name="AS_UNIQUEID" val="1812"/>
</p:tagLst>
</file>

<file path=ppt/tags/tag960.xml><?xml version="1.0" encoding="utf-8"?>
<p:tagLst xmlns:a="http://schemas.openxmlformats.org/drawingml/2006/main" xmlns:r="http://schemas.openxmlformats.org/officeDocument/2006/relationships" xmlns:p="http://schemas.openxmlformats.org/presentationml/2006/main">
  <p:tag name="AS_UNIQUEID" val="7447"/>
</p:tagLst>
</file>

<file path=ppt/tags/tag961.xml><?xml version="1.0" encoding="utf-8"?>
<p:tagLst xmlns:a="http://schemas.openxmlformats.org/drawingml/2006/main" xmlns:r="http://schemas.openxmlformats.org/officeDocument/2006/relationships" xmlns:p="http://schemas.openxmlformats.org/presentationml/2006/main">
  <p:tag name="AS_UNIQUEID" val="7448"/>
</p:tagLst>
</file>

<file path=ppt/tags/tag962.xml><?xml version="1.0" encoding="utf-8"?>
<p:tagLst xmlns:a="http://schemas.openxmlformats.org/drawingml/2006/main" xmlns:r="http://schemas.openxmlformats.org/officeDocument/2006/relationships" xmlns:p="http://schemas.openxmlformats.org/presentationml/2006/main">
  <p:tag name="AS_UNIQUEID" val="7449"/>
</p:tagLst>
</file>

<file path=ppt/tags/tag963.xml><?xml version="1.0" encoding="utf-8"?>
<p:tagLst xmlns:a="http://schemas.openxmlformats.org/drawingml/2006/main" xmlns:r="http://schemas.openxmlformats.org/officeDocument/2006/relationships" xmlns:p="http://schemas.openxmlformats.org/presentationml/2006/main">
  <p:tag name="AS_UNIQUEID" val="7450"/>
</p:tagLst>
</file>

<file path=ppt/tags/tag964.xml><?xml version="1.0" encoding="utf-8"?>
<p:tagLst xmlns:a="http://schemas.openxmlformats.org/drawingml/2006/main" xmlns:r="http://schemas.openxmlformats.org/officeDocument/2006/relationships" xmlns:p="http://schemas.openxmlformats.org/presentationml/2006/main">
  <p:tag name="AS_UNIQUEID" val="7452"/>
</p:tagLst>
</file>

<file path=ppt/tags/tag965.xml><?xml version="1.0" encoding="utf-8"?>
<p:tagLst xmlns:a="http://schemas.openxmlformats.org/drawingml/2006/main" xmlns:r="http://schemas.openxmlformats.org/officeDocument/2006/relationships" xmlns:p="http://schemas.openxmlformats.org/presentationml/2006/main">
  <p:tag name="AS_UNIQUEID" val="7453"/>
</p:tagLst>
</file>

<file path=ppt/tags/tag966.xml><?xml version="1.0" encoding="utf-8"?>
<p:tagLst xmlns:a="http://schemas.openxmlformats.org/drawingml/2006/main" xmlns:r="http://schemas.openxmlformats.org/officeDocument/2006/relationships" xmlns:p="http://schemas.openxmlformats.org/presentationml/2006/main">
  <p:tag name="AS_UNIQUEID" val="7454"/>
</p:tagLst>
</file>

<file path=ppt/tags/tag967.xml><?xml version="1.0" encoding="utf-8"?>
<p:tagLst xmlns:a="http://schemas.openxmlformats.org/drawingml/2006/main" xmlns:r="http://schemas.openxmlformats.org/officeDocument/2006/relationships" xmlns:p="http://schemas.openxmlformats.org/presentationml/2006/main">
  <p:tag name="AS_UNIQUEID" val="7455"/>
</p:tagLst>
</file>

<file path=ppt/tags/tag968.xml><?xml version="1.0" encoding="utf-8"?>
<p:tagLst xmlns:a="http://schemas.openxmlformats.org/drawingml/2006/main" xmlns:r="http://schemas.openxmlformats.org/officeDocument/2006/relationships" xmlns:p="http://schemas.openxmlformats.org/presentationml/2006/main">
  <p:tag name="AS_UNIQUEID" val="7456"/>
</p:tagLst>
</file>

<file path=ppt/tags/tag969.xml><?xml version="1.0" encoding="utf-8"?>
<p:tagLst xmlns:a="http://schemas.openxmlformats.org/drawingml/2006/main" xmlns:r="http://schemas.openxmlformats.org/officeDocument/2006/relationships" xmlns:p="http://schemas.openxmlformats.org/presentationml/2006/main">
  <p:tag name="AS_UNIQUEID" val="7458"/>
</p:tagLst>
</file>

<file path=ppt/tags/tag97.xml><?xml version="1.0" encoding="utf-8"?>
<p:tagLst xmlns:a="http://schemas.openxmlformats.org/drawingml/2006/main" xmlns:r="http://schemas.openxmlformats.org/officeDocument/2006/relationships" xmlns:p="http://schemas.openxmlformats.org/presentationml/2006/main">
  <p:tag name="AS_UNIQUEID" val="1813"/>
</p:tagLst>
</file>

<file path=ppt/tags/tag970.xml><?xml version="1.0" encoding="utf-8"?>
<p:tagLst xmlns:a="http://schemas.openxmlformats.org/drawingml/2006/main" xmlns:r="http://schemas.openxmlformats.org/officeDocument/2006/relationships" xmlns:p="http://schemas.openxmlformats.org/presentationml/2006/main">
  <p:tag name="AS_UNIQUEID" val="7459"/>
</p:tagLst>
</file>

<file path=ppt/tags/tag971.xml><?xml version="1.0" encoding="utf-8"?>
<p:tagLst xmlns:a="http://schemas.openxmlformats.org/drawingml/2006/main" xmlns:r="http://schemas.openxmlformats.org/officeDocument/2006/relationships" xmlns:p="http://schemas.openxmlformats.org/presentationml/2006/main">
  <p:tag name="AS_UNIQUEID" val="7460"/>
</p:tagLst>
</file>

<file path=ppt/tags/tag972.xml><?xml version="1.0" encoding="utf-8"?>
<p:tagLst xmlns:a="http://schemas.openxmlformats.org/drawingml/2006/main" xmlns:r="http://schemas.openxmlformats.org/officeDocument/2006/relationships" xmlns:p="http://schemas.openxmlformats.org/presentationml/2006/main">
  <p:tag name="AS_UNIQUEID" val="7461"/>
</p:tagLst>
</file>

<file path=ppt/tags/tag973.xml><?xml version="1.0" encoding="utf-8"?>
<p:tagLst xmlns:a="http://schemas.openxmlformats.org/drawingml/2006/main" xmlns:r="http://schemas.openxmlformats.org/officeDocument/2006/relationships" xmlns:p="http://schemas.openxmlformats.org/presentationml/2006/main">
  <p:tag name="AS_UNIQUEID" val="7462"/>
</p:tagLst>
</file>

<file path=ppt/tags/tag974.xml><?xml version="1.0" encoding="utf-8"?>
<p:tagLst xmlns:a="http://schemas.openxmlformats.org/drawingml/2006/main" xmlns:r="http://schemas.openxmlformats.org/officeDocument/2006/relationships" xmlns:p="http://schemas.openxmlformats.org/presentationml/2006/main">
  <p:tag name="AS_UNIQUEID" val="1836"/>
</p:tagLst>
</file>

<file path=ppt/tags/tag975.xml><?xml version="1.0" encoding="utf-8"?>
<p:tagLst xmlns:a="http://schemas.openxmlformats.org/drawingml/2006/main" xmlns:r="http://schemas.openxmlformats.org/officeDocument/2006/relationships" xmlns:p="http://schemas.openxmlformats.org/presentationml/2006/main">
  <p:tag name="AS_UNIQUEID" val="1837"/>
</p:tagLst>
</file>

<file path=ppt/tags/tag976.xml><?xml version="1.0" encoding="utf-8"?>
<p:tagLst xmlns:a="http://schemas.openxmlformats.org/drawingml/2006/main" xmlns:r="http://schemas.openxmlformats.org/officeDocument/2006/relationships" xmlns:p="http://schemas.openxmlformats.org/presentationml/2006/main">
  <p:tag name="AS_UNIQUEID" val="1838"/>
</p:tagLst>
</file>

<file path=ppt/tags/tag977.xml><?xml version="1.0" encoding="utf-8"?>
<p:tagLst xmlns:a="http://schemas.openxmlformats.org/drawingml/2006/main" xmlns:r="http://schemas.openxmlformats.org/officeDocument/2006/relationships" xmlns:p="http://schemas.openxmlformats.org/presentationml/2006/main">
  <p:tag name="AS_UNIQUEID" val="1839"/>
</p:tagLst>
</file>

<file path=ppt/tags/tag978.xml><?xml version="1.0" encoding="utf-8"?>
<p:tagLst xmlns:a="http://schemas.openxmlformats.org/drawingml/2006/main" xmlns:r="http://schemas.openxmlformats.org/officeDocument/2006/relationships" xmlns:p="http://schemas.openxmlformats.org/presentationml/2006/main">
  <p:tag name="AS_UNIQUEID" val="1840"/>
</p:tagLst>
</file>

<file path=ppt/tags/tag979.xml><?xml version="1.0" encoding="utf-8"?>
<p:tagLst xmlns:a="http://schemas.openxmlformats.org/drawingml/2006/main" xmlns:r="http://schemas.openxmlformats.org/officeDocument/2006/relationships" xmlns:p="http://schemas.openxmlformats.org/presentationml/2006/main">
  <p:tag name="AS_UNIQUEID" val="6950"/>
</p:tagLst>
</file>

<file path=ppt/tags/tag98.xml><?xml version="1.0" encoding="utf-8"?>
<p:tagLst xmlns:a="http://schemas.openxmlformats.org/drawingml/2006/main" xmlns:r="http://schemas.openxmlformats.org/officeDocument/2006/relationships" xmlns:p="http://schemas.openxmlformats.org/presentationml/2006/main">
  <p:tag name="AS_UNIQUEID" val="1814"/>
</p:tagLst>
</file>

<file path=ppt/tags/tag980.xml><?xml version="1.0" encoding="utf-8"?>
<p:tagLst xmlns:a="http://schemas.openxmlformats.org/drawingml/2006/main" xmlns:r="http://schemas.openxmlformats.org/officeDocument/2006/relationships" xmlns:p="http://schemas.openxmlformats.org/presentationml/2006/main">
  <p:tag name="AS_UNIQUEID" val="6951"/>
</p:tagLst>
</file>

<file path=ppt/tags/tag981.xml><?xml version="1.0" encoding="utf-8"?>
<p:tagLst xmlns:a="http://schemas.openxmlformats.org/drawingml/2006/main" xmlns:r="http://schemas.openxmlformats.org/officeDocument/2006/relationships" xmlns:p="http://schemas.openxmlformats.org/presentationml/2006/main">
  <p:tag name="AS_UNIQUEID" val="6952"/>
</p:tagLst>
</file>

<file path=ppt/tags/tag982.xml><?xml version="1.0" encoding="utf-8"?>
<p:tagLst xmlns:a="http://schemas.openxmlformats.org/drawingml/2006/main" xmlns:r="http://schemas.openxmlformats.org/officeDocument/2006/relationships" xmlns:p="http://schemas.openxmlformats.org/presentationml/2006/main">
  <p:tag name="AS_UNIQUEID" val="6953"/>
</p:tagLst>
</file>

<file path=ppt/tags/tag983.xml><?xml version="1.0" encoding="utf-8"?>
<p:tagLst xmlns:a="http://schemas.openxmlformats.org/drawingml/2006/main" xmlns:r="http://schemas.openxmlformats.org/officeDocument/2006/relationships" xmlns:p="http://schemas.openxmlformats.org/presentationml/2006/main">
  <p:tag name="AS_UNIQUEID" val="6954"/>
</p:tagLst>
</file>

<file path=ppt/tags/tag984.xml><?xml version="1.0" encoding="utf-8"?>
<p:tagLst xmlns:a="http://schemas.openxmlformats.org/drawingml/2006/main" xmlns:r="http://schemas.openxmlformats.org/officeDocument/2006/relationships" xmlns:p="http://schemas.openxmlformats.org/presentationml/2006/main">
  <p:tag name="AS_UNIQUEID" val="6955"/>
</p:tagLst>
</file>

<file path=ppt/tags/tag985.xml><?xml version="1.0" encoding="utf-8"?>
<p:tagLst xmlns:a="http://schemas.openxmlformats.org/drawingml/2006/main" xmlns:r="http://schemas.openxmlformats.org/officeDocument/2006/relationships" xmlns:p="http://schemas.openxmlformats.org/presentationml/2006/main">
  <p:tag name="AS_UNIQUEID" val="6956"/>
</p:tagLst>
</file>

<file path=ppt/tags/tag986.xml><?xml version="1.0" encoding="utf-8"?>
<p:tagLst xmlns:a="http://schemas.openxmlformats.org/drawingml/2006/main" xmlns:r="http://schemas.openxmlformats.org/officeDocument/2006/relationships" xmlns:p="http://schemas.openxmlformats.org/presentationml/2006/main">
  <p:tag name="AS_UNIQUEID" val="6865"/>
</p:tagLst>
</file>

<file path=ppt/tags/tag987.xml><?xml version="1.0" encoding="utf-8"?>
<p:tagLst xmlns:a="http://schemas.openxmlformats.org/drawingml/2006/main" xmlns:r="http://schemas.openxmlformats.org/officeDocument/2006/relationships" xmlns:p="http://schemas.openxmlformats.org/presentationml/2006/main">
  <p:tag name="AS_UNIQUEID" val="6866"/>
</p:tagLst>
</file>

<file path=ppt/tags/tag988.xml><?xml version="1.0" encoding="utf-8"?>
<p:tagLst xmlns:a="http://schemas.openxmlformats.org/drawingml/2006/main" xmlns:r="http://schemas.openxmlformats.org/officeDocument/2006/relationships" xmlns:p="http://schemas.openxmlformats.org/presentationml/2006/main">
  <p:tag name="AS_UNIQUEID" val="6867"/>
</p:tagLst>
</file>

<file path=ppt/tags/tag989.xml><?xml version="1.0" encoding="utf-8"?>
<p:tagLst xmlns:a="http://schemas.openxmlformats.org/drawingml/2006/main" xmlns:r="http://schemas.openxmlformats.org/officeDocument/2006/relationships" xmlns:p="http://schemas.openxmlformats.org/presentationml/2006/main">
  <p:tag name="AS_UNIQUEID" val="6868"/>
</p:tagLst>
</file>

<file path=ppt/tags/tag99.xml><?xml version="1.0" encoding="utf-8"?>
<p:tagLst xmlns:a="http://schemas.openxmlformats.org/drawingml/2006/main" xmlns:r="http://schemas.openxmlformats.org/officeDocument/2006/relationships" xmlns:p="http://schemas.openxmlformats.org/presentationml/2006/main">
  <p:tag name="AS_UNIQUEID" val="1815"/>
</p:tagLst>
</file>

<file path=ppt/tags/tag990.xml><?xml version="1.0" encoding="utf-8"?>
<p:tagLst xmlns:a="http://schemas.openxmlformats.org/drawingml/2006/main" xmlns:r="http://schemas.openxmlformats.org/officeDocument/2006/relationships" xmlns:p="http://schemas.openxmlformats.org/presentationml/2006/main">
  <p:tag name="AS_UNIQUEID" val="6869"/>
</p:tagLst>
</file>

<file path=ppt/tags/tag991.xml><?xml version="1.0" encoding="utf-8"?>
<p:tagLst xmlns:a="http://schemas.openxmlformats.org/drawingml/2006/main" xmlns:r="http://schemas.openxmlformats.org/officeDocument/2006/relationships" xmlns:p="http://schemas.openxmlformats.org/presentationml/2006/main">
  <p:tag name="AS_UNIQUEID" val="6871"/>
</p:tagLst>
</file>

<file path=ppt/tags/tag992.xml><?xml version="1.0" encoding="utf-8"?>
<p:tagLst xmlns:a="http://schemas.openxmlformats.org/drawingml/2006/main" xmlns:r="http://schemas.openxmlformats.org/officeDocument/2006/relationships" xmlns:p="http://schemas.openxmlformats.org/presentationml/2006/main">
  <p:tag name="AS_UNIQUEID" val="6872"/>
</p:tagLst>
</file>

<file path=ppt/tags/tag993.xml><?xml version="1.0" encoding="utf-8"?>
<p:tagLst xmlns:a="http://schemas.openxmlformats.org/drawingml/2006/main" xmlns:r="http://schemas.openxmlformats.org/officeDocument/2006/relationships" xmlns:p="http://schemas.openxmlformats.org/presentationml/2006/main">
  <p:tag name="AS_UNIQUEID" val="6873"/>
</p:tagLst>
</file>

<file path=ppt/tags/tag994.xml><?xml version="1.0" encoding="utf-8"?>
<p:tagLst xmlns:a="http://schemas.openxmlformats.org/drawingml/2006/main" xmlns:r="http://schemas.openxmlformats.org/officeDocument/2006/relationships" xmlns:p="http://schemas.openxmlformats.org/presentationml/2006/main">
  <p:tag name="AS_UNIQUEID" val="6874"/>
</p:tagLst>
</file>

<file path=ppt/tags/tag995.xml><?xml version="1.0" encoding="utf-8"?>
<p:tagLst xmlns:a="http://schemas.openxmlformats.org/drawingml/2006/main" xmlns:r="http://schemas.openxmlformats.org/officeDocument/2006/relationships" xmlns:p="http://schemas.openxmlformats.org/presentationml/2006/main">
  <p:tag name="AS_UNIQUEID" val="6875"/>
</p:tagLst>
</file>

<file path=ppt/tags/tag996.xml><?xml version="1.0" encoding="utf-8"?>
<p:tagLst xmlns:a="http://schemas.openxmlformats.org/drawingml/2006/main" xmlns:r="http://schemas.openxmlformats.org/officeDocument/2006/relationships" xmlns:p="http://schemas.openxmlformats.org/presentationml/2006/main">
  <p:tag name="AS_UNIQUEID" val="6877"/>
</p:tagLst>
</file>

<file path=ppt/tags/tag997.xml><?xml version="1.0" encoding="utf-8"?>
<p:tagLst xmlns:a="http://schemas.openxmlformats.org/drawingml/2006/main" xmlns:r="http://schemas.openxmlformats.org/officeDocument/2006/relationships" xmlns:p="http://schemas.openxmlformats.org/presentationml/2006/main">
  <p:tag name="AS_UNIQUEID" val="6878"/>
</p:tagLst>
</file>

<file path=ppt/tags/tag998.xml><?xml version="1.0" encoding="utf-8"?>
<p:tagLst xmlns:a="http://schemas.openxmlformats.org/drawingml/2006/main" xmlns:r="http://schemas.openxmlformats.org/officeDocument/2006/relationships" xmlns:p="http://schemas.openxmlformats.org/presentationml/2006/main">
  <p:tag name="AS_UNIQUEID" val="6879"/>
</p:tagLst>
</file>

<file path=ppt/tags/tag999.xml><?xml version="1.0" encoding="utf-8"?>
<p:tagLst xmlns:a="http://schemas.openxmlformats.org/drawingml/2006/main" xmlns:r="http://schemas.openxmlformats.org/officeDocument/2006/relationships" xmlns:p="http://schemas.openxmlformats.org/presentationml/2006/main">
  <p:tag name="AS_UNIQUEID" val="688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1218</TotalTime>
  <Words>4474</Words>
  <Application>Microsoft Macintosh PowerPoint</Application>
  <PresentationFormat>On-screen Show (4:3)</PresentationFormat>
  <Paragraphs>505</Paragraphs>
  <Slides>26</Slides>
  <Notes>24</Notes>
  <HiddenSlides>2</HiddenSlides>
  <MMClips>2</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26</vt:i4>
      </vt:variant>
    </vt:vector>
  </HeadingPairs>
  <TitlesOfParts>
    <vt:vector size="48" baseType="lpstr">
      <vt:lpstr>ＭＳ Ｐゴシック</vt:lpstr>
      <vt:lpstr>ＭＳ Ｐゴシック</vt:lpstr>
      <vt:lpstr>Arial</vt:lpstr>
      <vt:lpstr>Avenir Light</vt:lpstr>
      <vt:lpstr>Calibri</vt:lpstr>
      <vt:lpstr>Calibri Light</vt:lpstr>
      <vt:lpstr>Courier New</vt:lpstr>
      <vt:lpstr>Franklin Gothic Book</vt:lpstr>
      <vt:lpstr>Gill Sans Light</vt:lpstr>
      <vt:lpstr>Helvetica</vt:lpstr>
      <vt:lpstr>Wingdings</vt:lpstr>
      <vt:lpstr>2_Office Theme</vt:lpstr>
      <vt:lpstr>3_Office Theme</vt:lpstr>
      <vt:lpstr>4_Office Theme</vt:lpstr>
      <vt:lpstr>Office Theme</vt:lpstr>
      <vt:lpstr>8_Office Theme</vt:lpstr>
      <vt:lpstr>2_Default</vt:lpstr>
      <vt:lpstr>11_Office Theme</vt:lpstr>
      <vt:lpstr>7_Office Theme</vt:lpstr>
      <vt:lpstr>6_Office Theme</vt:lpstr>
      <vt:lpstr>10_Office Theme</vt:lpstr>
      <vt:lpstr>14_Office Theme</vt:lpstr>
      <vt:lpstr>Update from NIH/NINDS  Society of Neurological Surgeons 109th Meeting</vt:lpstr>
      <vt:lpstr>NINDS and NIH Appropriations History</vt:lpstr>
      <vt:lpstr>Endovascular Intervention in StrokeNet</vt:lpstr>
      <vt:lpstr>Ongoing clinical trials</vt:lpstr>
      <vt:lpstr>NINDS Supports Clinical Trials</vt:lpstr>
      <vt:lpstr>PowerPoint Presentation</vt:lpstr>
      <vt:lpstr>Glioblastoma: from bench to CT.gov</vt:lpstr>
      <vt:lpstr>PowerPoint Presentation</vt:lpstr>
      <vt:lpstr>Devices for the Treatment of Pain</vt:lpstr>
      <vt:lpstr>PowerPoint Presentation</vt:lpstr>
      <vt:lpstr>PowerPoint Presentation</vt:lpstr>
      <vt:lpstr>PowerPoint Presentation</vt:lpstr>
      <vt:lpstr>PowerPoint Presentation</vt:lpstr>
      <vt:lpstr>Closed loop DBS for essential Tremor:  Kelly Foote, and Ayseul Gunduz-U of Fl </vt:lpstr>
      <vt:lpstr>PowerPoint Presentation</vt:lpstr>
      <vt:lpstr>Neurosurgeon Research Career Development Program (NRCDP K12)</vt:lpstr>
      <vt:lpstr>Neurosurgery at NINDS</vt:lpstr>
      <vt:lpstr>Questions?</vt:lpstr>
      <vt:lpstr>Translational Research Opportunities</vt:lpstr>
      <vt:lpstr>Neurosurgeons in brain tumor research</vt:lpstr>
      <vt:lpstr>NINDS Investments in Neurosurgery Research</vt:lpstr>
      <vt:lpstr>DBS for refractory partial onset seizures </vt:lpstr>
      <vt:lpstr>Comparing treatments for hydrocephalus in infants</vt:lpstr>
      <vt:lpstr>2018 NIH Hydrocephalus Workshop:  State of the Science and Future Directions</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from NIH/NINDS  Society of Neurological Surgeons 109th Meeting</dc:title>
  <dc:creator>Long, Cara (NIH/NINDS) [E]</dc:creator>
  <cp:lastModifiedBy>Microsoft Office User</cp:lastModifiedBy>
  <cp:revision>61</cp:revision>
  <cp:lastPrinted>2018-05-10T16:32:31Z</cp:lastPrinted>
  <dcterms:created xsi:type="dcterms:W3CDTF">2018-05-10T16:32:31Z</dcterms:created>
  <dcterms:modified xsi:type="dcterms:W3CDTF">2018-05-21T11:48:13Z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lideboxx build URL">
    <vt:lpwstr>https://slideboxx.ninds.nih.gov/check_build.sb?guid=dd579bda-e696-420f-8106-483ff69f12ab</vt:lpwstr>
  </property>
</Properties>
</file>